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24" r:id="rId5"/>
    <p:sldId id="339" r:id="rId6"/>
    <p:sldId id="337" r:id="rId7"/>
    <p:sldId id="340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4" d="100"/>
          <a:sy n="64" d="100"/>
        </p:scale>
        <p:origin x="60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381000"/>
            <a:ext cx="8763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يا عجيباً في محبته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يا عَجِيبَــاً في مَحَبَّتِهِ العَظِيمَة</a:t>
            </a:r>
            <a:br>
              <a:rPr lang="ar-EG" sz="6600" b="1" dirty="0"/>
            </a:br>
            <a:r>
              <a:rPr lang="ar-EG" sz="6600" b="1" dirty="0"/>
              <a:t>يا مَسِيحـــــي  يا مَسِيحـــي</a:t>
            </a:r>
            <a:br>
              <a:rPr lang="ar-EG" sz="6600" b="1" dirty="0"/>
            </a:br>
            <a:r>
              <a:rPr lang="ar-EG" sz="6600" b="1" dirty="0"/>
              <a:t>قَدْ حَمَلْتَ الإثْمَ عَنْ نَفْسِي الأثيمَة</a:t>
            </a:r>
            <a:br>
              <a:rPr lang="ar-EG" sz="6600" b="1" dirty="0"/>
            </a:br>
            <a:r>
              <a:rPr lang="ar-EG" sz="6600" b="1" dirty="0"/>
              <a:t>تَفْدي رُوحي  تَفْدِي رُوحي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894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عَجيبَــاً مُشِيراً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إلَهَـــاً قَدِيــــراً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أباً أبَدِيَّـــــــاً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رَئِيسَ السَّلامْ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يَسُوعِــــــي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1624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</a:p>
          <a:p>
            <a:pPr algn="ctr"/>
            <a:r>
              <a:rPr lang="ar-EG" sz="6600" b="1" dirty="0"/>
              <a:t>يا قويَّاً قَد غَلَبْتَ القَبْرَ والمَوْتَ</a:t>
            </a:r>
            <a:br>
              <a:rPr lang="ar-EG" sz="6600" b="1" dirty="0"/>
            </a:br>
            <a:r>
              <a:rPr lang="ar-EG" sz="6600" b="1" dirty="0"/>
              <a:t>حِينَ قُمْتَ  حِينَ قُمْتَ</a:t>
            </a:r>
            <a:br>
              <a:rPr lang="ar-EG" sz="6600" b="1" dirty="0"/>
            </a:br>
            <a:r>
              <a:rPr lang="ar-EG" sz="6000" b="1" dirty="0"/>
              <a:t>بَلْ سَحَقْتَ الصِّـلَّ والأعْدَاءَ أشْهَرْتَ</a:t>
            </a:r>
            <a:br>
              <a:rPr lang="ar-EG" sz="6600" b="1" dirty="0"/>
            </a:br>
            <a:r>
              <a:rPr lang="ar-EG" sz="6600" b="1" dirty="0"/>
              <a:t>وانتَصَرْتَ  </a:t>
            </a:r>
            <a:r>
              <a:rPr lang="ar-EG" sz="6600" b="1" dirty="0" err="1"/>
              <a:t>وانتَصَرْتَ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894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عَجيبَــاً مُشِيراً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إلَهَـــاً قَدِيــــراً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أباً أبَدِيَّـــــــاً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رَئِيسَ السَّلامْ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يَسُوعِــــــي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2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</a:t>
            </a:r>
          </a:p>
          <a:p>
            <a:pPr algn="ctr"/>
            <a:r>
              <a:rPr lang="ar-EG" sz="6600" b="1" dirty="0" err="1"/>
              <a:t>ياحبيبي</a:t>
            </a:r>
            <a:r>
              <a:rPr lang="ar-EG" sz="6600" b="1" dirty="0"/>
              <a:t> حُبُّكَ يَحْلـُو لِرُوحِي</a:t>
            </a:r>
            <a:br>
              <a:rPr lang="ar-EG" sz="6600" b="1" dirty="0"/>
            </a:br>
            <a:r>
              <a:rPr lang="ar-EG" sz="6600" b="1" dirty="0"/>
              <a:t>فَهوَ نُورِي  فَهوَ نُورِي</a:t>
            </a:r>
            <a:br>
              <a:rPr lang="ar-EG" sz="6600" b="1" dirty="0"/>
            </a:br>
            <a:r>
              <a:rPr lang="ar-EG" sz="6600" b="1" dirty="0"/>
              <a:t>بَلْ شِفَاءٌ وَدَوَاءٌ لِجُــرُوحِي</a:t>
            </a:r>
            <a:br>
              <a:rPr lang="ar-EG" sz="6600" b="1" dirty="0"/>
            </a:br>
            <a:r>
              <a:rPr lang="ar-EG" sz="6600" b="1" dirty="0"/>
              <a:t>وَسُرُورِي  </a:t>
            </a:r>
            <a:r>
              <a:rPr lang="ar-EG" sz="6600" b="1" dirty="0" err="1"/>
              <a:t>وَسُرُورِي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894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عَجيبَــاً مُشِيراً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إلَهَـــاً قَدِيــــراً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أباً أبَدِيَّـــــــاً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رَئِيسَ السَّلامْ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يَسُوعِــــــي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099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124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114</cp:revision>
  <dcterms:created xsi:type="dcterms:W3CDTF">2021-12-07T14:30:00Z</dcterms:created>
  <dcterms:modified xsi:type="dcterms:W3CDTF">2024-03-12T13:07:25Z</dcterms:modified>
</cp:coreProperties>
</file>