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3" r:id="rId3"/>
    <p:sldId id="405" r:id="rId4"/>
    <p:sldId id="406" r:id="rId5"/>
    <p:sldId id="413" r:id="rId6"/>
    <p:sldId id="408" r:id="rId7"/>
    <p:sldId id="409" r:id="rId8"/>
    <p:sldId id="414" r:id="rId9"/>
    <p:sldId id="411" r:id="rId10"/>
    <p:sldId id="412" r:id="rId11"/>
    <p:sldId id="415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13"/>
            <p14:sldId id="408"/>
            <p14:sldId id="409"/>
            <p14:sldId id="414"/>
            <p14:sldId id="411"/>
            <p14:sldId id="412"/>
            <p14:sldId id="4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5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يا غاسل أرجل عبيدك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1331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بدمك الطاهر </a:t>
            </a:r>
            <a:r>
              <a:rPr lang="ar-EG" sz="8000" b="1"/>
              <a:t>يا بار</a:t>
            </a:r>
            <a:endParaRPr lang="ar-EG" sz="8000" b="1" dirty="0"/>
          </a:p>
          <a:p>
            <a:pPr algn="ctr">
              <a:lnSpc>
                <a:spcPct val="150000"/>
              </a:lnSpc>
            </a:pPr>
            <a:r>
              <a:rPr lang="ar-EG" sz="8000" b="1" dirty="0"/>
              <a:t>مع شعبك جددت العهد</a:t>
            </a: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يا غاسل أرجل عبيدك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وأنت السيد صرت العبد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سيد والكون كله في ايدك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لا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قبل ولا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بعد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252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يا غاسل أرجل عبيدك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وأنت السيد صرت العبد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سيد والكون كله في ايدك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لا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قبل ولا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بعد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تتنازل  وتصير خدام</a:t>
            </a:r>
          </a:p>
          <a:p>
            <a:pPr algn="ctr" rtl="1"/>
            <a:r>
              <a:rPr lang="ar-EG" sz="8000" b="1" dirty="0"/>
              <a:t>مع أنك ملك الملوك</a:t>
            </a:r>
          </a:p>
          <a:p>
            <a:pPr algn="ctr" rtl="1"/>
            <a:r>
              <a:rPr lang="ar-EG" sz="8000" b="1" dirty="0"/>
              <a:t>وتعلم مش بس كلام </a:t>
            </a:r>
          </a:p>
          <a:p>
            <a:pPr algn="ctr" rtl="1"/>
            <a:r>
              <a:rPr lang="ar-EG" sz="8000" b="1" dirty="0"/>
              <a:t>الخدمة محبة وسلوك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490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err="1"/>
              <a:t>ننحنيلك</a:t>
            </a:r>
            <a:r>
              <a:rPr lang="ar-EG" sz="8000" b="1" dirty="0"/>
              <a:t> باحترام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نعطي لأسمك كل المجد </a:t>
            </a:r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يا غاسل أرجل عبيدك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وأنت السيد صرت العبد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سيد والكون كله في ايدك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لا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قبل ولا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بعد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876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لما مريم سكبت طيب </a:t>
            </a:r>
          </a:p>
          <a:p>
            <a:pPr algn="ctr" rtl="1"/>
            <a:r>
              <a:rPr lang="ar-EG" sz="8000" b="1" dirty="0"/>
              <a:t>قدروا انه غالي </a:t>
            </a:r>
          </a:p>
          <a:p>
            <a:pPr algn="ctr" rtl="1"/>
            <a:r>
              <a:rPr lang="ar-EG" sz="8000" b="1" dirty="0"/>
              <a:t>تسكب نفسك يا حبيب </a:t>
            </a:r>
          </a:p>
          <a:p>
            <a:pPr algn="ctr" rtl="1"/>
            <a:r>
              <a:rPr lang="ar-EG" sz="8000" b="1" dirty="0"/>
              <a:t>والعالم لا مبالي 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490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تسعى تكون منا قريب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واحنا</a:t>
            </a:r>
            <a:r>
              <a:rPr lang="ar-EG" sz="8000" b="1" dirty="0"/>
              <a:t> </a:t>
            </a:r>
            <a:r>
              <a:rPr lang="ar-EG" sz="8000" b="1" dirty="0" err="1"/>
              <a:t>بنتفنن</a:t>
            </a:r>
            <a:r>
              <a:rPr lang="ar-EG" sz="8000" b="1" dirty="0"/>
              <a:t> في البعد </a:t>
            </a:r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يا غاسل أرجل عبيدك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وأنت السيد صرت العبد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سيد والكون كله في ايدك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لا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قبل ولا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بعد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010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تخلي نفسك باختيار</a:t>
            </a:r>
          </a:p>
          <a:p>
            <a:pPr algn="ctr" rtl="1"/>
            <a:r>
              <a:rPr lang="ar-EG" sz="8000" b="1" dirty="0"/>
              <a:t> للسرور الي أمامك </a:t>
            </a:r>
          </a:p>
          <a:p>
            <a:pPr algn="ctr" rtl="1"/>
            <a:r>
              <a:rPr lang="ar-EG" sz="8000" b="1" dirty="0"/>
              <a:t>اليوم أمامك </a:t>
            </a:r>
            <a:r>
              <a:rPr lang="ar-EG" sz="8000" b="1" dirty="0" err="1"/>
              <a:t>بختار</a:t>
            </a:r>
            <a:endParaRPr lang="ar-EG" sz="8000" b="1" dirty="0"/>
          </a:p>
          <a:p>
            <a:pPr algn="ctr" rtl="1"/>
            <a:r>
              <a:rPr lang="ar-EG" sz="8000" b="1" dirty="0"/>
              <a:t>أعيش لك عبدك خدامك 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1850</TotalTime>
  <Words>156</Words>
  <Application>Microsoft Office PowerPoint</Application>
  <PresentationFormat>عرض على الشاشة (4:3)</PresentationFormat>
  <Paragraphs>37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256</cp:revision>
  <dcterms:created xsi:type="dcterms:W3CDTF">2021-12-07T14:30:00Z</dcterms:created>
  <dcterms:modified xsi:type="dcterms:W3CDTF">2024-03-16T08:48:03Z</dcterms:modified>
</cp:coreProperties>
</file>