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338" r:id="rId5"/>
    <p:sldId id="331" r:id="rId6"/>
    <p:sldId id="339" r:id="rId7"/>
    <p:sldId id="330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68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79255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 rtl="1"/>
            <a:r>
              <a:rPr lang="ar-EG" sz="7200" b="1" dirty="0"/>
              <a:t>يا قــدوس يا إله الكـون</a:t>
            </a:r>
            <a:endParaRPr lang="en-US" sz="7200" b="1" dirty="0"/>
          </a:p>
          <a:p>
            <a:pPr algn="ctr" rtl="1"/>
            <a:endParaRPr lang="ar-EG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قـــــــــــدوس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قدوس يا قدوس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إلـــــه الكـــون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81000" y="311289"/>
            <a:ext cx="998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شعـبــي يـارب بينــادي</a:t>
            </a:r>
            <a:br>
              <a:rPr lang="ar-EG" sz="7200" b="1" dirty="0"/>
            </a:br>
            <a:r>
              <a:rPr lang="ar-EG" sz="7200" b="1" dirty="0"/>
              <a:t>تعال بنهضة في بلادي</a:t>
            </a:r>
            <a:br>
              <a:rPr lang="ar-EG" sz="7200" b="1" dirty="0"/>
            </a:br>
            <a:r>
              <a:rPr lang="ar-EG" sz="7200" b="1" dirty="0"/>
              <a:t>تملا الصحرا والـوادي</a:t>
            </a:r>
            <a:br>
              <a:rPr lang="ar-EG" sz="7200" b="1" dirty="0"/>
            </a:br>
            <a:r>
              <a:rPr lang="ar-EG" sz="7200" b="1" dirty="0"/>
              <a:t>ونشوفك إنت يا قدوس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قـــــــــــدوس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قدوس يا قدوس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إلـــــه الكـــون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3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</a:t>
            </a:r>
          </a:p>
          <a:p>
            <a:pPr algn="ctr" rtl="1">
              <a:defRPr/>
            </a:pPr>
            <a:r>
              <a:rPr lang="ar-EG" sz="7200" b="1" dirty="0"/>
              <a:t>بالإيمــان أنــا شـايـفـــك</a:t>
            </a:r>
            <a:br>
              <a:rPr lang="ar-EG" sz="7200" b="1" dirty="0"/>
            </a:br>
            <a:r>
              <a:rPr lang="ar-EG" sz="7200" b="1" dirty="0"/>
              <a:t>أكيد سهران على وعدك</a:t>
            </a:r>
            <a:br>
              <a:rPr lang="ar-EG" sz="7200" b="1" dirty="0"/>
            </a:br>
            <a:r>
              <a:rPr lang="ar-EG" sz="7200" b="1" dirty="0" err="1"/>
              <a:t>هاتيجـي</a:t>
            </a:r>
            <a:r>
              <a:rPr lang="ar-EG" sz="7200" b="1" dirty="0"/>
              <a:t> وتفتقـد شعبـك</a:t>
            </a:r>
            <a:br>
              <a:rPr lang="ar-EG" sz="7200" b="1" dirty="0"/>
            </a:br>
            <a:r>
              <a:rPr lang="ar-EG" sz="7200" b="1" dirty="0"/>
              <a:t>بلمسـة إيــدك يـا قــدوس</a:t>
            </a:r>
            <a:endParaRPr lang="en-US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قـــــــــــدوس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قدوس يا قدوس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إلـــــه الكـــون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4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 err="1"/>
              <a:t>هاتيجي</a:t>
            </a:r>
            <a:r>
              <a:rPr lang="ar-EG" sz="7200" b="1" dirty="0"/>
              <a:t> ومش هاتتأخر</a:t>
            </a:r>
            <a:br>
              <a:rPr lang="ar-EG" sz="7200" b="1" dirty="0"/>
            </a:br>
            <a:r>
              <a:rPr lang="ar-EG" sz="7200" b="1" dirty="0" err="1"/>
              <a:t>وبصلاوتنا</a:t>
            </a:r>
            <a:r>
              <a:rPr lang="ar-EG" sz="7200" b="1" dirty="0"/>
              <a:t> هانسهر</a:t>
            </a:r>
            <a:br>
              <a:rPr lang="ar-EG" sz="7200" b="1" dirty="0"/>
            </a:br>
            <a:r>
              <a:rPr lang="ar-EG" sz="7200" b="1" dirty="0"/>
              <a:t>وبالخير السما تمطر</a:t>
            </a:r>
            <a:br>
              <a:rPr lang="ar-EG" sz="7200" b="1" dirty="0"/>
            </a:br>
            <a:r>
              <a:rPr lang="ar-EG" sz="7200" b="1" dirty="0"/>
              <a:t>بكلمة منك يا قــدوس</a:t>
            </a:r>
            <a:endParaRPr lang="en-US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قـــــــــــدوس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قدوس يا قدوس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إلـــــه الكـــون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94</Words>
  <Application>Microsoft Office PowerPoint</Application>
  <PresentationFormat>عرض على الشاشة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137</cp:revision>
  <dcterms:created xsi:type="dcterms:W3CDTF">2021-12-07T14:30:00Z</dcterms:created>
  <dcterms:modified xsi:type="dcterms:W3CDTF">2024-03-11T10:41:15Z</dcterms:modified>
</cp:coreProperties>
</file>