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29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3" d="100"/>
          <a:sy n="63" d="100"/>
        </p:scale>
        <p:origin x="164" y="36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228600" y="1066800"/>
            <a:ext cx="9372600" cy="25355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ترنيمة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يا كنيسَة اِفرَحي جاي المَسيح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443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 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كنيسَة اِفرَحي جاي المَسيح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وِاِسهَري نَوَّري بالمَصَـــابيح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وِالبِسي بالفَرَح ثُوب التَّسبيح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وِالمَسيح </a:t>
            </a:r>
            <a:r>
              <a:rPr lang="ar-EG" sz="6600" b="1" dirty="0" err="1">
                <a:solidFill>
                  <a:srgbClr val="003300"/>
                </a:solidFill>
              </a:rPr>
              <a:t>عالسَّحَـاب</a:t>
            </a:r>
            <a:r>
              <a:rPr lang="ar-EG" sz="6600" b="1" dirty="0">
                <a:solidFill>
                  <a:srgbClr val="003300"/>
                </a:solidFill>
              </a:rPr>
              <a:t> جاي لِينا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832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443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 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كنيسَة اِفرَحي جاي المَسيح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وِاِسهَري نَوَّري بالمَصَـــابيح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وِالبِسي بالفَرَح ثُوب التَّسبيح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وِالمَسيح </a:t>
            </a:r>
            <a:r>
              <a:rPr lang="ar-EG" sz="6600" b="1" dirty="0" err="1">
                <a:solidFill>
                  <a:srgbClr val="003300"/>
                </a:solidFill>
              </a:rPr>
              <a:t>عالسَّحَـاب</a:t>
            </a:r>
            <a:r>
              <a:rPr lang="ar-EG" sz="6600" b="1" dirty="0">
                <a:solidFill>
                  <a:srgbClr val="003300"/>
                </a:solidFill>
              </a:rPr>
              <a:t> جاي لِينا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381000" y="457200"/>
            <a:ext cx="9982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</a:p>
          <a:p>
            <a:pPr algn="ctr" rtl="1"/>
            <a:r>
              <a:rPr lang="ar-EG" sz="6600" b="1" dirty="0"/>
              <a:t>حَياتنا </a:t>
            </a:r>
            <a:r>
              <a:rPr lang="ar-EG" sz="6600" b="1" dirty="0" err="1"/>
              <a:t>عَايشينها</a:t>
            </a:r>
            <a:r>
              <a:rPr lang="ar-EG" sz="6600" b="1" dirty="0"/>
              <a:t> للِّي فَدَانا</a:t>
            </a:r>
            <a:br>
              <a:rPr lang="ar-EG" sz="6600" b="1" dirty="0"/>
            </a:br>
            <a:r>
              <a:rPr lang="ar-EG" sz="6600" b="1" dirty="0" err="1"/>
              <a:t>نِستَنَّاه</a:t>
            </a:r>
            <a:r>
              <a:rPr lang="ar-EG" sz="6600" b="1" dirty="0"/>
              <a:t> </a:t>
            </a:r>
            <a:r>
              <a:rPr lang="ar-EG" sz="6600" b="1" dirty="0" err="1"/>
              <a:t>ييجـــي</a:t>
            </a:r>
            <a:r>
              <a:rPr lang="ar-EG" sz="6600" b="1" dirty="0"/>
              <a:t> بنُوره يملانا</a:t>
            </a:r>
            <a:br>
              <a:rPr lang="ar-EG" sz="6600" b="1" dirty="0"/>
            </a:br>
            <a:r>
              <a:rPr lang="ar-EG" sz="6600" b="1" dirty="0"/>
              <a:t>وِالأيَّام كُلَّهــــــــا هوَّ معَانا</a:t>
            </a:r>
            <a:br>
              <a:rPr lang="ar-EG" sz="6600" b="1" dirty="0"/>
            </a:br>
            <a:r>
              <a:rPr lang="ar-EG" sz="6600" b="1" dirty="0"/>
              <a:t>وِالمَسيح </a:t>
            </a:r>
            <a:r>
              <a:rPr lang="ar-EG" sz="6600" b="1" dirty="0" err="1"/>
              <a:t>ييجي</a:t>
            </a:r>
            <a:r>
              <a:rPr lang="ar-EG" sz="6600" b="1" dirty="0"/>
              <a:t> لبيتنا يوَدِّينا</a:t>
            </a:r>
            <a:endParaRPr 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443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 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كنيسَة اِفرَحي جاي المَسيح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وِاِسهَري نَوَّري بالمَصَـــابيح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وِالبِسي بالفَرَح ثُوب التَّسبيح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وِالمَسيح </a:t>
            </a:r>
            <a:r>
              <a:rPr lang="ar-EG" sz="6600" b="1" dirty="0" err="1">
                <a:solidFill>
                  <a:srgbClr val="003300"/>
                </a:solidFill>
              </a:rPr>
              <a:t>عالسَّحَـاب</a:t>
            </a:r>
            <a:r>
              <a:rPr lang="ar-EG" sz="6600" b="1" dirty="0">
                <a:solidFill>
                  <a:srgbClr val="003300"/>
                </a:solidFill>
              </a:rPr>
              <a:t> جاي لِينا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06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381000" y="457200"/>
            <a:ext cx="9982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2-</a:t>
            </a:r>
          </a:p>
          <a:p>
            <a:pPr algn="ctr" rtl="1"/>
            <a:r>
              <a:rPr lang="ar-EG" sz="6600" b="1" dirty="0"/>
              <a:t>أرضِنــــــا في أوَاخِر الأيَّام</a:t>
            </a:r>
            <a:br>
              <a:rPr lang="ar-EG" sz="6600" b="1" dirty="0"/>
            </a:br>
            <a:r>
              <a:rPr lang="ar-EG" sz="6600" b="1" dirty="0"/>
              <a:t>وِالعَلامـــات بِتخَبَّر قَبل الكَلام</a:t>
            </a:r>
            <a:br>
              <a:rPr lang="ar-EG" sz="6600" b="1" dirty="0"/>
            </a:br>
            <a:r>
              <a:rPr lang="ar-EG" sz="6600" b="1" dirty="0"/>
              <a:t>وِالمَكتوب نُورُه يكشِف الظَّلام</a:t>
            </a:r>
            <a:br>
              <a:rPr lang="ar-EG" sz="6600" b="1" dirty="0"/>
            </a:br>
            <a:r>
              <a:rPr lang="ar-EG" sz="6600" b="1" dirty="0"/>
              <a:t>وِالمَسيح قال وِما خَبَّا عَلينــــا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085356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443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 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كنيسَة اِفرَحي جاي المَسيح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وِاِسهَري نَوَّري بالمَصَـــابيح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وِالبِسي بالفَرَح ثُوب التَّسبيح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وِالمَسيح </a:t>
            </a:r>
            <a:r>
              <a:rPr lang="ar-EG" sz="6600" b="1" dirty="0" err="1">
                <a:solidFill>
                  <a:srgbClr val="003300"/>
                </a:solidFill>
              </a:rPr>
              <a:t>عالسَّحَـاب</a:t>
            </a:r>
            <a:r>
              <a:rPr lang="ar-EG" sz="6600" b="1" dirty="0">
                <a:solidFill>
                  <a:srgbClr val="003300"/>
                </a:solidFill>
              </a:rPr>
              <a:t> جاي لِينا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2339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381000" y="457200"/>
            <a:ext cx="9982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3-</a:t>
            </a:r>
          </a:p>
          <a:p>
            <a:pPr algn="ctr" rtl="1"/>
            <a:r>
              <a:rPr lang="ar-EG" sz="6600" b="1" dirty="0"/>
              <a:t>وِالدُّمُوع هوَّ </a:t>
            </a:r>
            <a:r>
              <a:rPr lang="ar-EG" sz="6600" b="1" dirty="0" err="1"/>
              <a:t>بإيدُه</a:t>
            </a:r>
            <a:r>
              <a:rPr lang="ar-EG" sz="6600" b="1" dirty="0"/>
              <a:t> </a:t>
            </a:r>
            <a:r>
              <a:rPr lang="ar-EG" sz="6600" b="1" dirty="0" err="1"/>
              <a:t>هايمسَحها</a:t>
            </a:r>
            <a:br>
              <a:rPr lang="ar-EG" sz="6600" b="1" dirty="0"/>
            </a:br>
            <a:r>
              <a:rPr lang="ar-EG" sz="6600" b="1" dirty="0"/>
              <a:t>وِالأجسَــــــاد نُورَانِيَّة </a:t>
            </a:r>
            <a:r>
              <a:rPr lang="ar-EG" sz="6600" b="1" dirty="0" err="1"/>
              <a:t>هانِلبِسها</a:t>
            </a:r>
            <a:br>
              <a:rPr lang="ar-EG" sz="6600" b="1" dirty="0"/>
            </a:br>
            <a:r>
              <a:rPr lang="ar-EG" sz="6600" b="1" dirty="0"/>
              <a:t>وِالأكاليل قُدَّام عَرشُه نِطرَحهــا</a:t>
            </a:r>
            <a:br>
              <a:rPr lang="ar-EG" sz="6600" b="1" dirty="0"/>
            </a:br>
            <a:r>
              <a:rPr lang="ar-EG" sz="6600" b="1" dirty="0"/>
              <a:t>وِالمَسيح مَجدُه </a:t>
            </a:r>
            <a:r>
              <a:rPr lang="ar-EG" sz="6600" b="1" dirty="0" err="1"/>
              <a:t>هايملا</a:t>
            </a:r>
            <a:r>
              <a:rPr lang="ar-EG" sz="6600" b="1" dirty="0"/>
              <a:t> عِينينــــا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625510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-76200" y="443091"/>
            <a:ext cx="9144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القرار:   </a:t>
            </a:r>
          </a:p>
          <a:p>
            <a:pPr algn="ctr" rtl="1"/>
            <a:r>
              <a:rPr lang="ar-EG" sz="6600" b="1" dirty="0">
                <a:solidFill>
                  <a:srgbClr val="003300"/>
                </a:solidFill>
              </a:rPr>
              <a:t>يا كنيسَة اِفرَحي جاي المَسيح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وِاِسهَري نَوَّري بالمَصَـــابيح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وِالبِسي بالفَرَح ثُوب التَّسبيح</a:t>
            </a:r>
            <a:br>
              <a:rPr lang="ar-EG" sz="6600" b="1" dirty="0">
                <a:solidFill>
                  <a:srgbClr val="003300"/>
                </a:solidFill>
              </a:rPr>
            </a:br>
            <a:r>
              <a:rPr lang="ar-EG" sz="6600" b="1" dirty="0">
                <a:solidFill>
                  <a:srgbClr val="003300"/>
                </a:solidFill>
              </a:rPr>
              <a:t>وِالمَسيح </a:t>
            </a:r>
            <a:r>
              <a:rPr lang="ar-EG" sz="6600" b="1" dirty="0" err="1">
                <a:solidFill>
                  <a:srgbClr val="003300"/>
                </a:solidFill>
              </a:rPr>
              <a:t>عالسَّحَـاب</a:t>
            </a:r>
            <a:r>
              <a:rPr lang="ar-EG" sz="6600" b="1" dirty="0">
                <a:solidFill>
                  <a:srgbClr val="003300"/>
                </a:solidFill>
              </a:rPr>
              <a:t> جاي لِينا</a:t>
            </a:r>
            <a:br>
              <a:rPr lang="ar-EG" sz="6600" b="1" dirty="0">
                <a:solidFill>
                  <a:srgbClr val="003300"/>
                </a:solidFill>
              </a:rPr>
            </a:br>
            <a:endParaRPr lang="en-US" sz="6600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4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381000" y="457200"/>
            <a:ext cx="99822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4-</a:t>
            </a:r>
          </a:p>
          <a:p>
            <a:pPr algn="ctr" rtl="1"/>
            <a:r>
              <a:rPr lang="ar-EG" sz="6600" b="1" dirty="0" err="1"/>
              <a:t>بنعيش</a:t>
            </a:r>
            <a:r>
              <a:rPr lang="ar-EG" sz="6600" b="1" dirty="0"/>
              <a:t> لُه وقُلوبنا في </a:t>
            </a:r>
            <a:r>
              <a:rPr lang="ar-EG" sz="6600" b="1" dirty="0" err="1"/>
              <a:t>السَّما</a:t>
            </a:r>
            <a:br>
              <a:rPr lang="ar-EG" sz="6600" b="1" dirty="0"/>
            </a:br>
            <a:r>
              <a:rPr lang="ar-EG" sz="6600" b="1" dirty="0"/>
              <a:t>كُل يُوم لِمَجيئُــــــــــــه يقَرَّبنا</a:t>
            </a:r>
            <a:br>
              <a:rPr lang="ar-EG" sz="6600" b="1" dirty="0"/>
            </a:br>
            <a:r>
              <a:rPr lang="ar-EG" sz="6600" b="1" dirty="0"/>
              <a:t>وِالغُربَة </a:t>
            </a:r>
            <a:r>
              <a:rPr lang="ar-EG" sz="6600" b="1" dirty="0" err="1"/>
              <a:t>لِلسَّمــــــــــا</a:t>
            </a:r>
            <a:r>
              <a:rPr lang="ar-EG" sz="6600" b="1" dirty="0"/>
              <a:t> بِتشَوَّقنا</a:t>
            </a:r>
            <a:br>
              <a:rPr lang="ar-EG" sz="6600" b="1" dirty="0"/>
            </a:br>
            <a:r>
              <a:rPr lang="ar-EG" sz="6600" b="1" dirty="0"/>
              <a:t>وِالمَسيح هوَّ كُل ما لِينـــــــــا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09588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925</TotalTime>
  <Words>200</Words>
  <Application>Microsoft Office PowerPoint</Application>
  <PresentationFormat>عرض على الشاشة (4:3)</PresentationFormat>
  <Paragraphs>20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135</cp:revision>
  <dcterms:created xsi:type="dcterms:W3CDTF">2021-12-07T14:30:00Z</dcterms:created>
  <dcterms:modified xsi:type="dcterms:W3CDTF">2024-03-11T09:22:46Z</dcterms:modified>
</cp:coreProperties>
</file>