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52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يا كنيسة قومي بالمصابيح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/>
              <a:t>نلبس أجساد في عدم فساد </a:t>
            </a:r>
          </a:p>
          <a:p>
            <a:pPr algn="ctr" rtl="1"/>
            <a:r>
              <a:rPr lang="ar-EG" sz="7200" b="1" dirty="0"/>
              <a:t>تم الخلاص إلى الآباد</a:t>
            </a:r>
          </a:p>
          <a:p>
            <a:pPr algn="ctr" rtl="1"/>
            <a:r>
              <a:rPr lang="ar-EG" sz="7200" b="1" dirty="0"/>
              <a:t>أمين تعال </a:t>
            </a:r>
            <a:r>
              <a:rPr lang="ar-EG" sz="7200" b="1" dirty="0" err="1"/>
              <a:t>ده</a:t>
            </a:r>
            <a:r>
              <a:rPr lang="ar-EG" sz="7200" b="1" dirty="0"/>
              <a:t> شوق قلبي </a:t>
            </a:r>
          </a:p>
          <a:p>
            <a:pPr algn="ctr" rtl="1"/>
            <a:r>
              <a:rPr lang="ar-EG" sz="7200" b="1" dirty="0"/>
              <a:t>مجيئك ربي في السحاب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قوموا يا أبناء النور برجاء واستقبلوا حب وأشواق</a:t>
            </a:r>
          </a:p>
          <a:p>
            <a:pPr algn="ctr" rtl="1"/>
            <a:r>
              <a:rPr lang="ar-EG" sz="7200" b="1" dirty="0"/>
              <a:t>شدوا </a:t>
            </a:r>
            <a:r>
              <a:rPr lang="ar-EG" sz="7200" b="1" dirty="0" err="1"/>
              <a:t>الحقوين</a:t>
            </a:r>
            <a:r>
              <a:rPr lang="ar-EG" sz="7200" b="1" dirty="0"/>
              <a:t> فالحق معين </a:t>
            </a:r>
            <a:r>
              <a:rPr lang="ar-EG" sz="7200" b="1" dirty="0" err="1"/>
              <a:t>لحافظينه</a:t>
            </a:r>
            <a:r>
              <a:rPr lang="ar-EG" sz="7200" b="1" dirty="0"/>
              <a:t> للمنتظرين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العين مصباح تصلح بضياء والزيت متاح والروح وعاء</a:t>
            </a:r>
          </a:p>
          <a:p>
            <a:pPr algn="ctr" rtl="1"/>
            <a:r>
              <a:rPr lang="ar-EG" sz="7200" b="1" dirty="0"/>
              <a:t>مصباح الشوق ما </a:t>
            </a:r>
            <a:r>
              <a:rPr lang="ar-EG" sz="7200" b="1" dirty="0" err="1"/>
              <a:t>ينطفيش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يا عيني فوق وما </a:t>
            </a:r>
            <a:r>
              <a:rPr lang="ar-EG" sz="7200" b="1" dirty="0" err="1"/>
              <a:t>تتنزليش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6600" b="1" dirty="0"/>
              <a:t>شمس المحبوب تشرق في قلوب </a:t>
            </a:r>
            <a:r>
              <a:rPr lang="ar-EG" sz="7200" b="1" dirty="0" err="1"/>
              <a:t>العارفينه</a:t>
            </a:r>
            <a:r>
              <a:rPr lang="ar-EG" sz="7200" b="1" dirty="0"/>
              <a:t> بلا غروب</a:t>
            </a:r>
          </a:p>
          <a:p>
            <a:pPr algn="ctr" rtl="1"/>
            <a:r>
              <a:rPr lang="ar-EG" sz="7200" b="1" dirty="0"/>
              <a:t>يقف دوران شمس الأزمان </a:t>
            </a:r>
          </a:p>
          <a:p>
            <a:pPr algn="ctr" rtl="1"/>
            <a:r>
              <a:rPr lang="ar-EG" sz="7200" b="1" dirty="0"/>
              <a:t>والليل </a:t>
            </a:r>
            <a:r>
              <a:rPr lang="ar-EG" sz="7200" b="1" dirty="0" err="1"/>
              <a:t>مالوش</a:t>
            </a:r>
            <a:r>
              <a:rPr lang="ar-EG" sz="7200" b="1" dirty="0"/>
              <a:t> هناك مكان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كنيسة قومي بالمصابيح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نوري وقولي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المسيح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عريسنا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ياخدنا</a:t>
            </a:r>
            <a:r>
              <a:rPr lang="ar-EG" sz="7200" b="1" dirty="0">
                <a:solidFill>
                  <a:srgbClr val="00582A"/>
                </a:solidFill>
              </a:rPr>
              <a:t> إليه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جاي</a:t>
            </a:r>
            <a:r>
              <a:rPr lang="ar-EG" sz="7200" b="1" dirty="0">
                <a:solidFill>
                  <a:srgbClr val="00582A"/>
                </a:solidFill>
              </a:rPr>
              <a:t> بمجده وبمجد أبيه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بلا انفصال بلا تغيير </a:t>
            </a:r>
          </a:p>
          <a:p>
            <a:pPr algn="ctr" rtl="1"/>
            <a:r>
              <a:rPr lang="ar-EG" sz="7200" b="1" dirty="0"/>
              <a:t>والبحر </a:t>
            </a:r>
            <a:r>
              <a:rPr lang="ar-EG" sz="7200" b="1" dirty="0" err="1"/>
              <a:t>انشال</a:t>
            </a:r>
            <a:r>
              <a:rPr lang="ar-EG" sz="7200" b="1" dirty="0"/>
              <a:t> من التدبير</a:t>
            </a:r>
          </a:p>
          <a:p>
            <a:pPr algn="ctr" rtl="1"/>
            <a:r>
              <a:rPr lang="ar-EG" sz="7200" b="1" dirty="0"/>
              <a:t>يا قلبي انطق وانشد بإيمان</a:t>
            </a:r>
          </a:p>
          <a:p>
            <a:pPr algn="ctr" rtl="1"/>
            <a:r>
              <a:rPr lang="ar-EG" sz="7200" b="1" dirty="0"/>
              <a:t> يومه قريب ومجيئه حان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224</Words>
  <Application>Microsoft Office PowerPoint</Application>
  <PresentationFormat>عرض على الشاشة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2024-03-05T12:22:21Z</dcterms:modified>
</cp:coreProperties>
</file>