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5" r:id="rId2"/>
    <p:sldId id="277" r:id="rId3"/>
    <p:sldId id="274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29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023" autoAdjust="0"/>
    <p:restoredTop sz="94660"/>
  </p:normalViewPr>
  <p:slideViewPr>
    <p:cSldViewPr>
      <p:cViewPr varScale="1">
        <p:scale>
          <a:sx n="64" d="100"/>
          <a:sy n="64" d="100"/>
        </p:scale>
        <p:origin x="40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-304800"/>
            <a:ext cx="8686800" cy="38881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EG" sz="7200" b="1" dirty="0"/>
          </a:p>
          <a:p>
            <a:pPr algn="ctr" rtl="1"/>
            <a:r>
              <a:rPr lang="ar-EG" sz="8000" b="1" dirty="0"/>
              <a:t>ترنيــمة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7200" b="1"/>
              <a:t>يا مُؤْتِي الأغَانِي 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0480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 (يا مُؤْتِي الأغَانِي 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في ليلـي وأحْزَانِي)2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ياضَامِن</a:t>
            </a:r>
            <a:r>
              <a:rPr lang="ar-EG" sz="7200" b="1" dirty="0">
                <a:solidFill>
                  <a:srgbClr val="003300"/>
                </a:solidFill>
              </a:rPr>
              <a:t> سَلامِــي   </a:t>
            </a:r>
          </a:p>
          <a:p>
            <a:pPr algn="ctr" rtl="1">
              <a:defRPr/>
            </a:pPr>
            <a:r>
              <a:rPr lang="ar-EG" sz="7200" b="1" dirty="0" err="1">
                <a:solidFill>
                  <a:srgbClr val="003300"/>
                </a:solidFill>
              </a:rPr>
              <a:t>يايَسُــــــوع</a:t>
            </a:r>
            <a:r>
              <a:rPr lang="ar-EG" sz="7200" b="1" dirty="0">
                <a:solidFill>
                  <a:srgbClr val="003300"/>
                </a:solidFill>
              </a:rPr>
              <a:t> رَاعِيَّ)2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615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66891"/>
            <a:ext cx="9144000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/>
              <a:t>5-</a:t>
            </a:r>
          </a:p>
          <a:p>
            <a:pPr algn="ctr" rtl="1">
              <a:defRPr/>
            </a:pPr>
            <a:r>
              <a:rPr lang="ar-EG" sz="6600" b="1" dirty="0"/>
              <a:t>يا اللي فدِيتنــي بدَمِّ ثمِين</a:t>
            </a:r>
            <a:br>
              <a:rPr lang="ar-EG" sz="6600" b="1" dirty="0"/>
            </a:br>
            <a:r>
              <a:rPr lang="ar-EG" sz="6600" b="1" dirty="0" err="1"/>
              <a:t>وبتِرعَانـــــي</a:t>
            </a:r>
            <a:r>
              <a:rPr lang="ar-EG" sz="6600" b="1" dirty="0"/>
              <a:t> في كُلِّ حِيــن</a:t>
            </a:r>
            <a:br>
              <a:rPr lang="ar-EG" sz="6600" b="1" dirty="0"/>
            </a:br>
            <a:r>
              <a:rPr lang="ar-EG" sz="6600" b="1" dirty="0"/>
              <a:t>(في </a:t>
            </a:r>
            <a:r>
              <a:rPr lang="ar-EG" sz="6600" b="1" dirty="0" err="1"/>
              <a:t>الضَّعَفات</a:t>
            </a:r>
            <a:r>
              <a:rPr lang="ar-EG" sz="6600" b="1" dirty="0"/>
              <a:t> في </a:t>
            </a:r>
            <a:r>
              <a:rPr lang="ar-EG" sz="6600" b="1" dirty="0" err="1"/>
              <a:t>الآلامات</a:t>
            </a:r>
            <a:r>
              <a:rPr lang="ar-EG" sz="6600" b="1" dirty="0"/>
              <a:t>)2</a:t>
            </a:r>
            <a:br>
              <a:rPr lang="ar-EG" sz="6600" b="1" dirty="0"/>
            </a:br>
            <a:r>
              <a:rPr lang="ar-EG" sz="6600" b="1" dirty="0" err="1"/>
              <a:t>إنتَ</a:t>
            </a:r>
            <a:r>
              <a:rPr lang="ar-EG" sz="6600" b="1" dirty="0"/>
              <a:t> </a:t>
            </a:r>
            <a:r>
              <a:rPr lang="ar-EG" sz="6600" b="1" dirty="0" err="1"/>
              <a:t>شايلنــــي</a:t>
            </a:r>
            <a:r>
              <a:rPr lang="ar-EG" sz="6600" b="1" dirty="0"/>
              <a:t> في نِني العِين</a:t>
            </a:r>
            <a:br>
              <a:rPr lang="ar-EG" sz="6600" b="1" dirty="0"/>
            </a:br>
            <a:br>
              <a:rPr lang="ar-EG" sz="6600" b="1" dirty="0"/>
            </a:b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988627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0480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 (يا مُؤْتِي الأغَانِي 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في ليلـي وأحْزَانِي)2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ياضَامِن</a:t>
            </a:r>
            <a:r>
              <a:rPr lang="ar-EG" sz="7200" b="1" dirty="0">
                <a:solidFill>
                  <a:srgbClr val="003300"/>
                </a:solidFill>
              </a:rPr>
              <a:t> سَلامِــي   </a:t>
            </a:r>
          </a:p>
          <a:p>
            <a:pPr algn="ctr" rtl="1">
              <a:defRPr/>
            </a:pPr>
            <a:r>
              <a:rPr lang="ar-EG" sz="7200" b="1" dirty="0" err="1">
                <a:solidFill>
                  <a:srgbClr val="003300"/>
                </a:solidFill>
              </a:rPr>
              <a:t>يايَسُــــــوع</a:t>
            </a:r>
            <a:r>
              <a:rPr lang="ar-EG" sz="7200" b="1" dirty="0">
                <a:solidFill>
                  <a:srgbClr val="003300"/>
                </a:solidFill>
              </a:rPr>
              <a:t> رَاعِيَّ)2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363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66891"/>
            <a:ext cx="9144000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/>
              <a:t>6-</a:t>
            </a:r>
          </a:p>
          <a:p>
            <a:pPr algn="ctr" rtl="1">
              <a:defRPr/>
            </a:pPr>
            <a:r>
              <a:rPr lang="ar-EG" sz="6600" b="1" dirty="0"/>
              <a:t>ساعِة ضَعْفِي </a:t>
            </a:r>
            <a:r>
              <a:rPr lang="ar-EG" sz="6600" b="1" dirty="0" err="1"/>
              <a:t>إنتَ</a:t>
            </a:r>
            <a:r>
              <a:rPr lang="ar-EG" sz="6600" b="1"/>
              <a:t> اللي تعِين</a:t>
            </a:r>
            <a:br>
              <a:rPr lang="ar-EG" sz="6600" b="1"/>
            </a:br>
            <a:r>
              <a:rPr lang="ar-EG" sz="6600" b="1"/>
              <a:t>تِرْفَــــــع كُل بُكــــاء وأنيــــن</a:t>
            </a:r>
            <a:br>
              <a:rPr lang="ar-EG" sz="6600" b="1"/>
            </a:br>
            <a:r>
              <a:rPr lang="ar-EG" sz="6600" b="1"/>
              <a:t>(تِدِّي سَــلام تِدِّي عَــــــــــزَاء)2</a:t>
            </a:r>
            <a:br>
              <a:rPr lang="ar-EG" sz="6600" b="1"/>
            </a:br>
            <a:r>
              <a:rPr lang="ar-EG" sz="6600" b="1"/>
              <a:t>تِدِّي كَــرَامــــة ومَجْد ثمِيـــن</a:t>
            </a:r>
            <a:br>
              <a:rPr lang="ar-EG" sz="6600" b="1"/>
            </a:br>
            <a:br>
              <a:rPr lang="ar-EG" sz="6600" b="1" dirty="0"/>
            </a:br>
            <a:br>
              <a:rPr lang="ar-EG" sz="6600" b="1" dirty="0"/>
            </a:b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6931300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0480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 (يا مُؤْتِي الأغَانِي 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في ليلـي وأحْزَانِي)2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ياضَامِن</a:t>
            </a:r>
            <a:r>
              <a:rPr lang="ar-EG" sz="7200" b="1" dirty="0">
                <a:solidFill>
                  <a:srgbClr val="003300"/>
                </a:solidFill>
              </a:rPr>
              <a:t> سَلامِــي   </a:t>
            </a:r>
          </a:p>
          <a:p>
            <a:pPr algn="ctr" rtl="1">
              <a:defRPr/>
            </a:pPr>
            <a:r>
              <a:rPr lang="ar-EG" sz="7200" b="1" dirty="0" err="1">
                <a:solidFill>
                  <a:srgbClr val="003300"/>
                </a:solidFill>
              </a:rPr>
              <a:t>يايَسُــــــوع</a:t>
            </a:r>
            <a:r>
              <a:rPr lang="ar-EG" sz="7200" b="1" dirty="0">
                <a:solidFill>
                  <a:srgbClr val="003300"/>
                </a:solidFill>
              </a:rPr>
              <a:t> رَاعِيَّ)2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5358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0480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 (يا مُؤْتِي الأغَانِي 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في ليلـي وأحْزَانِي)2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ياضَامِن</a:t>
            </a:r>
            <a:r>
              <a:rPr lang="ar-EG" sz="7200" b="1" dirty="0">
                <a:solidFill>
                  <a:srgbClr val="003300"/>
                </a:solidFill>
              </a:rPr>
              <a:t> سَلامِــي   </a:t>
            </a:r>
          </a:p>
          <a:p>
            <a:pPr algn="ctr" rtl="1">
              <a:defRPr/>
            </a:pPr>
            <a:r>
              <a:rPr lang="ar-EG" sz="7200" b="1" dirty="0" err="1">
                <a:solidFill>
                  <a:srgbClr val="003300"/>
                </a:solidFill>
              </a:rPr>
              <a:t>يايَسُــــــوع</a:t>
            </a:r>
            <a:r>
              <a:rPr lang="ar-EG" sz="7200" b="1" dirty="0">
                <a:solidFill>
                  <a:srgbClr val="003300"/>
                </a:solidFill>
              </a:rPr>
              <a:t> رَاعِيَّ)2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66891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/>
              <a:t>1-</a:t>
            </a:r>
          </a:p>
          <a:p>
            <a:pPr algn="ctr" rtl="1">
              <a:defRPr/>
            </a:pPr>
            <a:r>
              <a:rPr lang="ar-EG" sz="6600" b="1" dirty="0"/>
              <a:t>تارِك كُل أمُـــــــورى لَديك</a:t>
            </a:r>
            <a:br>
              <a:rPr lang="ar-EG" sz="6600" b="1" dirty="0"/>
            </a:br>
            <a:r>
              <a:rPr lang="ar-EG" sz="6600" b="1" dirty="0" err="1"/>
              <a:t>ياللي</a:t>
            </a:r>
            <a:r>
              <a:rPr lang="ar-EG" sz="6600" b="1" dirty="0"/>
              <a:t> ناقِشني علــــــــى كَفِّيك</a:t>
            </a:r>
            <a:br>
              <a:rPr lang="ar-EG" sz="6600" b="1" dirty="0"/>
            </a:br>
            <a:r>
              <a:rPr lang="ar-EG" sz="6600" b="1" dirty="0"/>
              <a:t>(</a:t>
            </a:r>
            <a:r>
              <a:rPr lang="ar-EG" sz="6600" b="1" dirty="0" err="1"/>
              <a:t>إنتَ</a:t>
            </a:r>
            <a:r>
              <a:rPr lang="ar-EG" sz="6600" b="1" dirty="0"/>
              <a:t> سَلامي  وأنا في آلامي)2</a:t>
            </a:r>
            <a:br>
              <a:rPr lang="ar-EG" sz="6600" b="1" dirty="0"/>
            </a:br>
            <a:r>
              <a:rPr lang="ar-EG" sz="6600" b="1" dirty="0"/>
              <a:t>وَقت الخُـوف </a:t>
            </a:r>
            <a:r>
              <a:rPr lang="ar-EG" sz="6600" b="1" dirty="0" err="1"/>
              <a:t>شايفاني</a:t>
            </a:r>
            <a:r>
              <a:rPr lang="ar-EG" sz="6600" b="1" dirty="0"/>
              <a:t> عِينيك</a:t>
            </a:r>
            <a:br>
              <a:rPr lang="ar-EG" sz="6600" b="1" dirty="0"/>
            </a:br>
            <a:endParaRPr 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0480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 (يا مُؤْتِي الأغَانِي 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في ليلـي وأحْزَانِي)2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ياضَامِن</a:t>
            </a:r>
            <a:r>
              <a:rPr lang="ar-EG" sz="7200" b="1" dirty="0">
                <a:solidFill>
                  <a:srgbClr val="003300"/>
                </a:solidFill>
              </a:rPr>
              <a:t> سَلامِــي   </a:t>
            </a:r>
          </a:p>
          <a:p>
            <a:pPr algn="ctr" rtl="1">
              <a:defRPr/>
            </a:pPr>
            <a:r>
              <a:rPr lang="ar-EG" sz="7200" b="1" dirty="0" err="1">
                <a:solidFill>
                  <a:srgbClr val="003300"/>
                </a:solidFill>
              </a:rPr>
              <a:t>يايَسُــــــوع</a:t>
            </a:r>
            <a:r>
              <a:rPr lang="ar-EG" sz="7200" b="1" dirty="0">
                <a:solidFill>
                  <a:srgbClr val="003300"/>
                </a:solidFill>
              </a:rPr>
              <a:t> رَاعِيَّ)2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060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94228"/>
            <a:ext cx="9144000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/>
              <a:t>2-</a:t>
            </a:r>
          </a:p>
          <a:p>
            <a:pPr algn="ctr" rtl="1">
              <a:defRPr/>
            </a:pPr>
            <a:r>
              <a:rPr lang="ar-EG" sz="6600" b="1" dirty="0"/>
              <a:t>وقتي الصَّعْب </a:t>
            </a:r>
            <a:r>
              <a:rPr lang="ar-EG" sz="6600" b="1" dirty="0" err="1"/>
              <a:t>هارَنِّم</a:t>
            </a:r>
            <a:r>
              <a:rPr lang="ar-EG" sz="6600" b="1" dirty="0"/>
              <a:t> فيه</a:t>
            </a:r>
            <a:br>
              <a:rPr lang="ar-EG" sz="6600" b="1" dirty="0"/>
            </a:br>
            <a:r>
              <a:rPr lang="ar-EG" sz="6600" b="1" dirty="0"/>
              <a:t>فَرَحي </a:t>
            </a:r>
            <a:r>
              <a:rPr lang="ar-EG" sz="6600" b="1" dirty="0" err="1"/>
              <a:t>دا</a:t>
            </a:r>
            <a:r>
              <a:rPr lang="ar-EG" sz="6600" b="1" dirty="0"/>
              <a:t> قوَّة وليه أداريــه</a:t>
            </a:r>
            <a:br>
              <a:rPr lang="ar-EG" sz="6600" b="1" dirty="0"/>
            </a:br>
            <a:r>
              <a:rPr lang="ar-EG" sz="6600" b="1" dirty="0"/>
              <a:t>(ولا إنسانْ ولا شَيْطـــــان)2</a:t>
            </a:r>
            <a:br>
              <a:rPr lang="ar-EG" sz="6600" b="1" dirty="0"/>
            </a:br>
            <a:r>
              <a:rPr lang="ar-EG" sz="6600" b="1" dirty="0"/>
              <a:t>يِنزَع فَرَح </a:t>
            </a:r>
            <a:r>
              <a:rPr lang="ar-EG" sz="6600" b="1" dirty="0" err="1"/>
              <a:t>إنتَ</a:t>
            </a:r>
            <a:r>
              <a:rPr lang="ar-EG" sz="6600" b="1" dirty="0"/>
              <a:t> اللي عاطِيه</a:t>
            </a:r>
            <a:br>
              <a:rPr lang="ar-EG" sz="6600" b="1" dirty="0"/>
            </a:br>
            <a:br>
              <a:rPr lang="ar-EG" sz="6600" b="1" dirty="0"/>
            </a:b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818920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0480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 (يا مُؤْتِي الأغَانِي 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في ليلـي وأحْزَانِي)2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ياضَامِن</a:t>
            </a:r>
            <a:r>
              <a:rPr lang="ar-EG" sz="7200" b="1" dirty="0">
                <a:solidFill>
                  <a:srgbClr val="003300"/>
                </a:solidFill>
              </a:rPr>
              <a:t> سَلامِــي   </a:t>
            </a:r>
          </a:p>
          <a:p>
            <a:pPr algn="ctr" rtl="1">
              <a:defRPr/>
            </a:pPr>
            <a:r>
              <a:rPr lang="ar-EG" sz="7200" b="1" dirty="0" err="1">
                <a:solidFill>
                  <a:srgbClr val="003300"/>
                </a:solidFill>
              </a:rPr>
              <a:t>يايَسُــــــوع</a:t>
            </a:r>
            <a:r>
              <a:rPr lang="ar-EG" sz="7200" b="1" dirty="0">
                <a:solidFill>
                  <a:srgbClr val="003300"/>
                </a:solidFill>
              </a:rPr>
              <a:t> رَاعِيَّ)2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0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66891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/>
              <a:t>3-</a:t>
            </a:r>
          </a:p>
          <a:p>
            <a:pPr algn="ctr" rtl="1">
              <a:defRPr/>
            </a:pPr>
            <a:r>
              <a:rPr lang="ar-EG" sz="6600" b="1" dirty="0"/>
              <a:t>رافِــــع إيدي </a:t>
            </a:r>
            <a:r>
              <a:rPr lang="ar-EG" sz="6600" b="1" dirty="0" err="1"/>
              <a:t>باسلِّم</a:t>
            </a:r>
            <a:r>
              <a:rPr lang="ar-EG" sz="6600" b="1" dirty="0"/>
              <a:t> ليك</a:t>
            </a:r>
            <a:br>
              <a:rPr lang="ar-EG" sz="6600" b="1" dirty="0"/>
            </a:br>
            <a:r>
              <a:rPr lang="ar-EG" sz="6600" b="1" dirty="0"/>
              <a:t>دَفِّة عُمْــــــــري مِلْك </a:t>
            </a:r>
            <a:r>
              <a:rPr lang="ar-EG" sz="6600" b="1" dirty="0" err="1"/>
              <a:t>إيديك</a:t>
            </a:r>
            <a:br>
              <a:rPr lang="ar-EG" sz="6600" b="1" dirty="0"/>
            </a:br>
            <a:r>
              <a:rPr lang="ar-EG" sz="6600" b="1" dirty="0"/>
              <a:t>(قالـــــوا كتير فين الخِيــر)2</a:t>
            </a:r>
            <a:br>
              <a:rPr lang="ar-EG" sz="6600" b="1" dirty="0"/>
            </a:br>
            <a:r>
              <a:rPr lang="ar-EG" sz="6600" b="1" dirty="0" err="1"/>
              <a:t>وإنتَ</a:t>
            </a:r>
            <a:r>
              <a:rPr lang="ar-EG" sz="6600" b="1" dirty="0"/>
              <a:t> الخِير وأنا عَايِش فِيك</a:t>
            </a:r>
            <a:br>
              <a:rPr lang="ar-EG" sz="6600" b="1" dirty="0"/>
            </a:b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725205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0480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 (يا مُؤْتِي الأغَانِي 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في ليلـي وأحْزَانِي)2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ياضَامِن</a:t>
            </a:r>
            <a:r>
              <a:rPr lang="ar-EG" sz="7200" b="1" dirty="0">
                <a:solidFill>
                  <a:srgbClr val="003300"/>
                </a:solidFill>
              </a:rPr>
              <a:t> سَلامِــي   </a:t>
            </a:r>
          </a:p>
          <a:p>
            <a:pPr algn="ctr" rtl="1">
              <a:defRPr/>
            </a:pPr>
            <a:r>
              <a:rPr lang="ar-EG" sz="7200" b="1" dirty="0" err="1">
                <a:solidFill>
                  <a:srgbClr val="003300"/>
                </a:solidFill>
              </a:rPr>
              <a:t>يايَسُــــــوع</a:t>
            </a:r>
            <a:r>
              <a:rPr lang="ar-EG" sz="7200" b="1" dirty="0">
                <a:solidFill>
                  <a:srgbClr val="003300"/>
                </a:solidFill>
              </a:rPr>
              <a:t> رَاعِيَّ)2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751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66891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/>
              <a:t>4-</a:t>
            </a:r>
          </a:p>
          <a:p>
            <a:pPr algn="ctr" rtl="1">
              <a:defRPr/>
            </a:pPr>
            <a:r>
              <a:rPr lang="ar-EG" sz="6600" b="1" dirty="0"/>
              <a:t>بات الدَّمْع بين الأجْفَـــان</a:t>
            </a:r>
            <a:br>
              <a:rPr lang="ar-EG" sz="6600" b="1" dirty="0"/>
            </a:br>
            <a:r>
              <a:rPr lang="ar-EG" sz="6600" b="1" dirty="0"/>
              <a:t>ويَّا الصُّبح جَـــات الألحَـــان</a:t>
            </a:r>
            <a:br>
              <a:rPr lang="ar-EG" sz="6600" b="1" dirty="0"/>
            </a:br>
            <a:r>
              <a:rPr lang="ar-EG" sz="6600" b="1" dirty="0"/>
              <a:t>(وانتِصَــــارات واختِبَـارات)2</a:t>
            </a:r>
            <a:br>
              <a:rPr lang="ar-EG" sz="6600" b="1" dirty="0"/>
            </a:br>
            <a:r>
              <a:rPr lang="ar-EG" sz="6600" b="1" dirty="0"/>
              <a:t>مَوْكِب نَصْرَك لـِينَــا كَمَــان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971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1200</TotalTime>
  <Words>310</Words>
  <Application>Microsoft Office PowerPoint</Application>
  <PresentationFormat>عرض على الشاشة (4:3)</PresentationFormat>
  <Paragraphs>36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140</cp:revision>
  <dcterms:created xsi:type="dcterms:W3CDTF">2021-12-07T14:30:00Z</dcterms:created>
  <dcterms:modified xsi:type="dcterms:W3CDTF">2024-03-05T12:34:54Z</dcterms:modified>
</cp:coreProperties>
</file>