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11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1"/>
            <p14:sldId id="310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80" y="3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يا محبوب ما تخاف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شىء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1509944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62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انفض خوف الأعادي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وارفع رايـة الغالـبين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اسم الرب يسوع الحي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إلـى أبد الآبديـــن</a:t>
            </a:r>
          </a:p>
        </p:txBody>
      </p:sp>
    </p:spTree>
    <p:extLst>
      <p:ext uri="{BB962C8B-B14F-4D97-AF65-F5344CB8AC3E}">
        <p14:creationId xmlns:p14="http://schemas.microsoft.com/office/powerpoint/2010/main" val="4095099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1393006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 عيَّرَك العَتيِّ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 له بسلاح اليقين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محبوس اليوم في يدي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سلطان لك ع البنين </a:t>
            </a:r>
          </a:p>
        </p:txBody>
      </p:sp>
    </p:spTree>
    <p:extLst>
      <p:ext uri="{BB962C8B-B14F-4D97-AF65-F5344CB8AC3E}">
        <p14:creationId xmlns:p14="http://schemas.microsoft.com/office/powerpoint/2010/main" val="2199695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3048352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150259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أبطل عز الموت كــــــيّ 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ترفع راسك يا مســـكين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قــدوس الـحـي القــوي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عليّ صوتك قل : “آمين”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301562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افرح بالحـــــــي الأبدي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 للموت مفتاحك فين؟!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غلبك وكسر شوكتك ليّ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والهاوية تحت القدمين !!</a:t>
            </a:r>
          </a:p>
        </p:txBody>
      </p:sp>
    </p:spTree>
    <p:extLst>
      <p:ext uri="{BB962C8B-B14F-4D97-AF65-F5344CB8AC3E}">
        <p14:creationId xmlns:p14="http://schemas.microsoft.com/office/powerpoint/2010/main" val="949746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172316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عشـــــنا عبيد للخطية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علشان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 الموت مرعوبين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بالمــوت أباد القـــــــــوي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وحـرر كل المأســــــورين</a:t>
            </a:r>
          </a:p>
        </p:txBody>
      </p:sp>
    </p:spTree>
    <p:extLst>
      <p:ext uri="{BB962C8B-B14F-4D97-AF65-F5344CB8AC3E}">
        <p14:creationId xmlns:p14="http://schemas.microsoft.com/office/powerpoint/2010/main" val="187634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 ما تخاف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شئ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محبوبة لا تخــــافين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ربــك هو المـــــــاشي 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 بك فوق راس الشياطين </a:t>
            </a:r>
          </a:p>
        </p:txBody>
      </p:sp>
    </p:spTree>
    <p:extLst>
      <p:ext uri="{BB962C8B-B14F-4D97-AF65-F5344CB8AC3E}">
        <p14:creationId xmlns:p14="http://schemas.microsoft.com/office/powerpoint/2010/main" val="3826120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اسكن في ستر العلي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وانشد ويا المتكلين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ماذا يصنع إنسان بي ؟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هـو الملجأ والمعين</a:t>
            </a:r>
          </a:p>
        </p:txBody>
      </p:sp>
    </p:spTree>
    <p:extLst>
      <p:ext uri="{BB962C8B-B14F-4D97-AF65-F5344CB8AC3E}">
        <p14:creationId xmlns:p14="http://schemas.microsoft.com/office/powerpoint/2010/main" val="727282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3775</TotalTime>
  <Words>236</Words>
  <Application>Microsoft Office PowerPoint</Application>
  <PresentationFormat>عرض على الشاشة (4:3)</PresentationFormat>
  <Paragraphs>67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311</cp:revision>
  <dcterms:created xsi:type="dcterms:W3CDTF">2021-12-07T14:30:00Z</dcterms:created>
  <dcterms:modified xsi:type="dcterms:W3CDTF">2024-03-05T12:09:57Z</dcterms:modified>
</cp:coreProperties>
</file>