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357" r:id="rId5"/>
    <p:sldId id="355" r:id="rId6"/>
    <p:sldId id="358" r:id="rId7"/>
    <p:sldId id="348" r:id="rId8"/>
    <p:sldId id="359" r:id="rId9"/>
    <p:sldId id="356" r:id="rId10"/>
    <p:sldId id="360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368" autoAdjust="0"/>
    <p:restoredTop sz="94660"/>
  </p:normalViewPr>
  <p:slideViewPr>
    <p:cSldViewPr>
      <p:cViewPr varScale="1">
        <p:scale>
          <a:sx n="90" d="100"/>
          <a:sy n="90" d="100"/>
        </p:scale>
        <p:origin x="1176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-304800"/>
            <a:ext cx="8686800" cy="420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ترنيــمــة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/>
              <a:t>يا من تميتني عني 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مـن تميتنـي عنـي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وفيـك تحيينـي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ما في الكون حلمٌ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أنت اليقظة فيه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461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مـن تميتنـي عنـي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وفيـك تحيينـي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ما في الكون حلمٌ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أنت اليقظة فيه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ما عاد منظرٌ فيها</a:t>
            </a:r>
            <a:br>
              <a:rPr lang="ar-EG" sz="7200" b="1" dirty="0"/>
            </a:br>
            <a:r>
              <a:rPr lang="ar-EG" sz="7200" b="1" dirty="0"/>
              <a:t>يحجبـك عـنـي</a:t>
            </a:r>
            <a:br>
              <a:rPr lang="ar-EG" sz="7200" b="1" dirty="0"/>
            </a:br>
            <a:r>
              <a:rPr lang="ar-EG" sz="7200" b="1" dirty="0"/>
              <a:t>إذا ما أبصرتُ بك</a:t>
            </a:r>
            <a:br>
              <a:rPr lang="ar-EG" sz="7200" b="1" dirty="0"/>
            </a:br>
            <a:r>
              <a:rPr lang="ar-EG" sz="7200" b="1" dirty="0"/>
              <a:t>يا نوري وعيني</a:t>
            </a: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مـن تميتنـي عنـي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وفيـك تحيينـي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ما في الكون حلمٌ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أنت اليقظة فيه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9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حظي ومنيتي أنت</a:t>
            </a:r>
            <a:br>
              <a:rPr lang="ar-EG" sz="7200" b="1" dirty="0"/>
            </a:br>
            <a:r>
              <a:rPr lang="ar-EG" sz="7200" b="1" dirty="0"/>
              <a:t>وبهـذا تُخلينـي</a:t>
            </a:r>
            <a:br>
              <a:rPr lang="ar-EG" sz="7200" b="1" dirty="0"/>
            </a:br>
            <a:r>
              <a:rPr lang="ar-EG" sz="7200" b="1" dirty="0"/>
              <a:t>من كل ما لا يُنشدُ</a:t>
            </a:r>
            <a:br>
              <a:rPr lang="ar-EG" sz="7200" b="1" dirty="0"/>
            </a:br>
            <a:r>
              <a:rPr lang="ar-EG" sz="7200" b="1" dirty="0"/>
              <a:t>لك في ترنيمي</a:t>
            </a:r>
            <a:endParaRPr lang="en-US" sz="72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مـن تميتنـي عنـي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وفيـك تحيينـي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ما في الكون حلمٌ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أنت اليقظة فيه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7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وبقربك يفارقني</a:t>
            </a:r>
            <a:br>
              <a:rPr lang="ar-EG" sz="7200" b="1" dirty="0"/>
            </a:br>
            <a:r>
              <a:rPr lang="ar-EG" sz="7200" b="1" dirty="0"/>
              <a:t>قـلبـي ومـا فيـه</a:t>
            </a:r>
            <a:br>
              <a:rPr lang="ar-EG" sz="7200" b="1" dirty="0"/>
            </a:br>
            <a:r>
              <a:rPr lang="ar-EG" sz="7200" b="1" dirty="0"/>
              <a:t>وفي بعدي لا أصبر عنك</a:t>
            </a:r>
            <a:br>
              <a:rPr lang="ar-EG" sz="7200" b="1" dirty="0"/>
            </a:br>
            <a:r>
              <a:rPr lang="ar-EG" sz="7200" b="1" dirty="0"/>
              <a:t>يا سكني ومسيري</a:t>
            </a:r>
            <a:endParaRPr lang="en-US" sz="72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مـن تميتنـي عنـي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وفيـك تحيينـي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ما في الكون حلمٌ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أنت اليقظة فيه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85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/>
              <a:t>4-</a:t>
            </a:r>
            <a:endParaRPr lang="ar-EG" sz="7200" b="1" dirty="0"/>
          </a:p>
          <a:p>
            <a:pPr algn="ctr"/>
            <a:r>
              <a:rPr lang="ar-EG" sz="7200" b="1" dirty="0"/>
              <a:t>هونت لي هنا الغربة</a:t>
            </a:r>
            <a:br>
              <a:rPr lang="ar-EG" sz="7200" b="1" dirty="0"/>
            </a:br>
            <a:r>
              <a:rPr lang="ar-EG" sz="7200" b="1" dirty="0"/>
              <a:t>بوجهـك الباقـي</a:t>
            </a:r>
            <a:br>
              <a:rPr lang="ar-EG" sz="7200" b="1" dirty="0"/>
            </a:br>
            <a:r>
              <a:rPr lang="ar-EG" sz="7200" b="1" dirty="0"/>
              <a:t>وإن تعثرت بها</a:t>
            </a:r>
            <a:br>
              <a:rPr lang="ar-EG" sz="7200" b="1" dirty="0"/>
            </a:br>
            <a:r>
              <a:rPr lang="ar-EG" sz="7200" b="1" dirty="0"/>
              <a:t>حركت اشواقي</a:t>
            </a:r>
            <a:endParaRPr lang="en-US" sz="72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151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148</cp:revision>
  <dcterms:created xsi:type="dcterms:W3CDTF">2021-12-07T14:30:00Z</dcterms:created>
  <dcterms:modified xsi:type="dcterms:W3CDTF">2024-03-05T12:02:08Z</dcterms:modified>
</cp:coreProperties>
</file>