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ملك الملوك يا سيد الاسياد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ملك الملوك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سيد الأسياد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بنحتفل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بفادينا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الحي من الأموات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مسيحنا يسوع إلهنا 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ملكنا يا إلهنا مالك زي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(لما عينيا تشوفك)2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حياتي ضي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غالب الأعداء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بمجد وبسلطان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قيامتك فينا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بنعيشها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بالإيمان</a:t>
            </a:r>
          </a:p>
        </p:txBody>
      </p:sp>
    </p:spTree>
    <p:extLst>
      <p:ext uri="{BB962C8B-B14F-4D97-AF65-F5344CB8AC3E}">
        <p14:creationId xmlns:p14="http://schemas.microsoft.com/office/powerpoint/2010/main" val="223428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مسيحنا يسوع إلهنا 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ملكنا يا إلهنا مالك زي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(لما عينيا تشوفك)2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حياتي ضي</a:t>
            </a:r>
          </a:p>
        </p:txBody>
      </p:sp>
    </p:spTree>
    <p:extLst>
      <p:ext uri="{BB962C8B-B14F-4D97-AF65-F5344CB8AC3E}">
        <p14:creationId xmlns:p14="http://schemas.microsoft.com/office/powerpoint/2010/main" val="294450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غارس السماوات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ومهدي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نَوّ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بتفك أسر شعبك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وتخرجه للنور</a:t>
            </a:r>
          </a:p>
        </p:txBody>
      </p:sp>
    </p:spTree>
    <p:extLst>
      <p:ext uri="{BB962C8B-B14F-4D97-AF65-F5344CB8AC3E}">
        <p14:creationId xmlns:p14="http://schemas.microsoft.com/office/powerpoint/2010/main" val="6437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مسيحنا يسوع إلهنا 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ملكنا يا إلهنا مالك زي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(لما عينيا تشوفك)2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حياتي ضي</a:t>
            </a:r>
          </a:p>
        </p:txBody>
      </p:sp>
    </p:spTree>
    <p:extLst>
      <p:ext uri="{BB962C8B-B14F-4D97-AF65-F5344CB8AC3E}">
        <p14:creationId xmlns:p14="http://schemas.microsoft.com/office/powerpoint/2010/main" val="298367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مفتح العيون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صانع الآيات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أرضنا بتشهد 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علامات</a:t>
            </a:r>
          </a:p>
        </p:txBody>
      </p:sp>
    </p:spTree>
    <p:extLst>
      <p:ext uri="{BB962C8B-B14F-4D97-AF65-F5344CB8AC3E}">
        <p14:creationId xmlns:p14="http://schemas.microsoft.com/office/powerpoint/2010/main" val="1584260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مسيحنا يسوع إلهنا 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ملكنا يا إلهنا مالك زي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(لما عينيا تشوفك)2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حياتي ضي</a:t>
            </a:r>
          </a:p>
        </p:txBody>
      </p:sp>
    </p:spTree>
    <p:extLst>
      <p:ext uri="{BB962C8B-B14F-4D97-AF65-F5344CB8AC3E}">
        <p14:creationId xmlns:p14="http://schemas.microsoft.com/office/powerpoint/2010/main" val="65920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3773</TotalTime>
  <Words>145</Words>
  <Application>Microsoft Office PowerPoint</Application>
  <PresentationFormat>عرض على الشاشة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2023-04-27T14:28:08Z</dcterms:modified>
</cp:coreProperties>
</file>