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89" r:id="rId3"/>
    <p:sldId id="537" r:id="rId4"/>
    <p:sldId id="538" r:id="rId5"/>
    <p:sldId id="539" r:id="rId6"/>
    <p:sldId id="540" r:id="rId7"/>
    <p:sldId id="541" r:id="rId8"/>
    <p:sldId id="542" r:id="rId9"/>
    <p:sldId id="543" r:id="rId10"/>
    <p:sldId id="544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0" d="100"/>
          <a:sy n="60" d="100"/>
        </p:scale>
        <p:origin x="64" y="4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defTabSz="762000" eaLnBrk="0" hangingPunct="0"/>
            <a:r>
              <a:rPr lang="ar-EG" sz="8000" b="1" dirty="0"/>
              <a:t>يا نهــر النعـم الفيــاض</a:t>
            </a:r>
            <a:endParaRPr lang="ar-EG" sz="8000" b="1" dirty="0">
              <a:latin typeface="Times New Roman" pitchFamily="18" charset="0"/>
              <a:ea typeface="Times New Roman" pitchFamily="18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74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نهرَ النِّعَمِ الفَيَّاض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 جَفَّت أرضُ الإنسَان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تَروِيهَا بِفَيْضِ الأمجَــــاد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بالنِّعمَةِ في أرضِ الإيمَان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6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74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نهرَ النِّعَمِ الفَيَّاض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 جَفَّت أرضُ الإنسَان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تَروِيهَا بِفَيْضِ الأمجَــــاد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بالنِّعمَةِ في أرضِ الإيمَان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/>
              <a:t>1-</a:t>
            </a:r>
          </a:p>
          <a:p>
            <a:pPr algn="ctr" eaLnBrk="0" hangingPunct="0"/>
            <a:r>
              <a:rPr lang="ar-EG" sz="7200" b="1" dirty="0"/>
              <a:t>عَطَشي لحُبَّك ما يروِيه</a:t>
            </a:r>
            <a:br>
              <a:rPr lang="ar-EG" sz="7200" b="1" dirty="0"/>
            </a:br>
            <a:r>
              <a:rPr lang="ar-EG" sz="7200" b="1" dirty="0"/>
              <a:t>إلَّا النَّبع اللي بتِعطِيــــــــه</a:t>
            </a:r>
            <a:br>
              <a:rPr lang="ar-EG" sz="7200" b="1" dirty="0"/>
            </a:br>
            <a:r>
              <a:rPr lang="ar-EG" sz="7200" b="1" dirty="0"/>
              <a:t>قلبي اشتاق لَك </a:t>
            </a:r>
            <a:r>
              <a:rPr lang="ar-EG" sz="7200" b="1" dirty="0" err="1"/>
              <a:t>وِإنتَ</a:t>
            </a:r>
            <a:r>
              <a:rPr lang="ar-EG" sz="7200" b="1" dirty="0"/>
              <a:t> مَالِيه</a:t>
            </a:r>
            <a:br>
              <a:rPr lang="ar-EG" sz="7200" b="1" dirty="0"/>
            </a:br>
            <a:r>
              <a:rPr lang="ar-EG" sz="7200" b="1" dirty="0"/>
              <a:t>يعطَش لَك ويقول عَطشَان</a:t>
            </a:r>
            <a:endParaRPr lang="en-US" sz="7200" b="1" dirty="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74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نهرَ النِّعَمِ الفَيَّاض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 جَفَّت أرضُ الإنسَان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تَروِيهَا بِفَيْضِ الأمجَــــاد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بالنِّعمَةِ في أرضِ الإيمَان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9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/>
              <a:t>2-</a:t>
            </a:r>
          </a:p>
          <a:p>
            <a:pPr algn="ctr" eaLnBrk="0" hangingPunct="0"/>
            <a:r>
              <a:rPr lang="ar-EG" sz="7200" b="1" dirty="0"/>
              <a:t>مَهما إن رُحت نَقَرت آبَار</a:t>
            </a:r>
            <a:br>
              <a:rPr lang="ar-EG" sz="7200" b="1" dirty="0"/>
            </a:br>
            <a:r>
              <a:rPr lang="ar-EG" sz="7200" b="1" dirty="0" err="1"/>
              <a:t>هارجَع</a:t>
            </a:r>
            <a:r>
              <a:rPr lang="ar-EG" sz="7200" b="1" dirty="0"/>
              <a:t> لِلمَخـــــــــدَع وِالدَّار</a:t>
            </a:r>
            <a:br>
              <a:rPr lang="ar-EG" sz="7200" b="1" dirty="0"/>
            </a:br>
            <a:r>
              <a:rPr lang="ar-EG" sz="7200" b="1" dirty="0"/>
              <a:t>وَأرتِوي مِن نَبع الأســـــرَار</a:t>
            </a:r>
            <a:br>
              <a:rPr lang="ar-EG" sz="7200" b="1" dirty="0"/>
            </a:br>
            <a:r>
              <a:rPr lang="ar-EG" sz="7200" b="1" dirty="0"/>
              <a:t>قبل خرُوجي لأيِّ مَكــــــان</a:t>
            </a:r>
            <a:endParaRPr lang="en-US" sz="7200" b="1" dirty="0"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2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74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نهرَ النِّعَمِ الفَيَّاض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 جَفَّت أرضُ الإنسَان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تَروِيهَا بِفَيْضِ الأمجَــــاد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بالنِّعمَةِ في أرضِ الإيمَان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73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/>
              <a:t>3-</a:t>
            </a:r>
          </a:p>
          <a:p>
            <a:pPr algn="ctr" eaLnBrk="0" hangingPunct="0"/>
            <a:r>
              <a:rPr lang="ar-EG" sz="7200" b="1" dirty="0"/>
              <a:t>جَدِّدْ وَجه الأرض وعِيد</a:t>
            </a:r>
            <a:br>
              <a:rPr lang="ar-EG" sz="7200" b="1" dirty="0"/>
            </a:br>
            <a:r>
              <a:rPr lang="ar-EG" sz="7200" b="1" dirty="0"/>
              <a:t>فيَّ زِرَاعـــــــة نَبت جديد</a:t>
            </a:r>
            <a:br>
              <a:rPr lang="ar-EG" sz="7200" b="1" dirty="0"/>
            </a:br>
            <a:r>
              <a:rPr lang="ar-EG" sz="7200" b="1" dirty="0"/>
              <a:t>ياما كتــــــابك فِيه مَوَاعِيد</a:t>
            </a:r>
            <a:br>
              <a:rPr lang="ar-EG" sz="7200" b="1" dirty="0"/>
            </a:br>
            <a:r>
              <a:rPr lang="ar-EG" sz="7200" b="1" dirty="0"/>
              <a:t>بَس أدخُل والوَعد يبَــــان</a:t>
            </a:r>
            <a:br>
              <a:rPr lang="ar-EG" sz="7200" b="1" dirty="0"/>
            </a:br>
            <a:endParaRPr lang="en-US" sz="7200" b="1" dirty="0"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74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نهرَ النِّعَمِ الفَيَّاض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 جَفَّت أرضُ الإنسَان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تَروِيهَا بِفَيْضِ الأمجَــــاد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بالنِّعمَةِ في أرضِ الإيمَان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/>
              <a:t>4-</a:t>
            </a:r>
          </a:p>
          <a:p>
            <a:pPr algn="ctr" eaLnBrk="0" hangingPunct="0"/>
            <a:r>
              <a:rPr lang="ar-EG" sz="7200" b="1" dirty="0"/>
              <a:t>دُقت مِيَـــاهَك لِلكَعبين</a:t>
            </a:r>
            <a:br>
              <a:rPr lang="ar-EG" sz="7200" b="1" dirty="0"/>
            </a:br>
            <a:r>
              <a:rPr lang="ar-EG" sz="7200" b="1" dirty="0"/>
              <a:t>خَلِّيهــــــــــا لحدِّ الحَقَوين</a:t>
            </a:r>
            <a:br>
              <a:rPr lang="ar-EG" sz="7200" b="1" dirty="0"/>
            </a:br>
            <a:r>
              <a:rPr lang="ar-EG" sz="7200" b="1" dirty="0"/>
              <a:t>أسبَح ولا أقول </a:t>
            </a:r>
            <a:r>
              <a:rPr lang="ar-EG" sz="7200" b="1" dirty="0" err="1"/>
              <a:t>إمتَى</a:t>
            </a:r>
            <a:r>
              <a:rPr lang="ar-EG" sz="7200" b="1" dirty="0"/>
              <a:t> وفِين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النَّهر اللي مالوش شُطآن</a:t>
            </a:r>
            <a:endParaRPr lang="en-US" sz="7200" b="1" dirty="0"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34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187</Words>
  <Application>Microsoft Office PowerPoint</Application>
  <PresentationFormat>عرض على الشاشة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407</cp:revision>
  <dcterms:created xsi:type="dcterms:W3CDTF">2021-12-07T14:30:00Z</dcterms:created>
  <dcterms:modified xsi:type="dcterms:W3CDTF">2024-03-05T12:27:14Z</dcterms:modified>
</cp:coreProperties>
</file>