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548" r:id="rId3"/>
    <p:sldId id="489" r:id="rId4"/>
    <p:sldId id="551" r:id="rId5"/>
    <p:sldId id="555" r:id="rId6"/>
    <p:sldId id="558" r:id="rId7"/>
    <p:sldId id="559" r:id="rId8"/>
    <p:sldId id="560" r:id="rId9"/>
    <p:sldId id="562" r:id="rId10"/>
    <p:sldId id="561" r:id="rId11"/>
    <p:sldId id="47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971" autoAdjust="0"/>
    <p:restoredTop sz="94660"/>
  </p:normalViewPr>
  <p:slideViewPr>
    <p:cSldViewPr>
      <p:cViewPr>
        <p:scale>
          <a:sx n="68" d="100"/>
          <a:sy n="68" d="100"/>
        </p:scale>
        <p:origin x="-1086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44780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تـرنيـمـة</a:t>
            </a:r>
          </a:p>
          <a:p>
            <a:pPr algn="ctr"/>
            <a:r>
              <a:rPr lang="ar-JO" sz="8000" b="1" dirty="0" smtClean="0">
                <a:latin typeface="Times New Roman" pitchFamily="18" charset="0"/>
                <a:cs typeface="Times New Roman" pitchFamily="18" charset="0"/>
              </a:rPr>
              <a:t>ي</a:t>
            </a:r>
            <a:r>
              <a:rPr lang="ar-EG" sz="8000" b="1" dirty="0" smtClean="0">
                <a:latin typeface="Times New Roman" pitchFamily="18" charset="0"/>
                <a:cs typeface="Times New Roman" pitchFamily="18" charset="0"/>
              </a:rPr>
              <a:t>ال</a:t>
            </a:r>
            <a:r>
              <a:rPr lang="ar-JO" sz="8000" b="1" dirty="0" smtClean="0">
                <a:latin typeface="Times New Roman" pitchFamily="18" charset="0"/>
                <a:cs typeface="Times New Roman" pitchFamily="18" charset="0"/>
              </a:rPr>
              <a:t>لي حولت المرارة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1395948"/>
            <a:ext cx="10058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JO" sz="8000" b="1" dirty="0" smtClean="0"/>
              <a:t>بفتك</a:t>
            </a:r>
            <a:r>
              <a:rPr lang="ar-EG" sz="8000" b="1" dirty="0" smtClean="0"/>
              <a:t>ـ</a:t>
            </a:r>
            <a:r>
              <a:rPr lang="ar-JO" sz="8000" b="1" dirty="0" smtClean="0"/>
              <a:t>رل</a:t>
            </a:r>
            <a:r>
              <a:rPr lang="ar-EG" sz="8000" b="1" dirty="0" smtClean="0"/>
              <a:t>ـ</a:t>
            </a:r>
            <a:r>
              <a:rPr lang="ar-JO" sz="8000" b="1" dirty="0" smtClean="0"/>
              <a:t>ك</a:t>
            </a:r>
            <a:br>
              <a:rPr lang="ar-JO" sz="8000" b="1" dirty="0" smtClean="0"/>
            </a:br>
            <a:r>
              <a:rPr lang="ar-JO" sz="8000" b="1" dirty="0" smtClean="0"/>
              <a:t>بفتك</a:t>
            </a:r>
            <a:r>
              <a:rPr lang="ar-EG" sz="8000" b="1" dirty="0" smtClean="0"/>
              <a:t>ـ</a:t>
            </a:r>
            <a:r>
              <a:rPr lang="ar-JO" sz="8000" b="1" dirty="0" smtClean="0"/>
              <a:t>رل</a:t>
            </a:r>
            <a:r>
              <a:rPr lang="ar-EG" sz="8000" b="1" dirty="0" smtClean="0"/>
              <a:t>ـ</a:t>
            </a:r>
            <a:r>
              <a:rPr lang="ar-JO" sz="8000" b="1" dirty="0" smtClean="0"/>
              <a:t>ك</a:t>
            </a:r>
            <a:br>
              <a:rPr lang="ar-JO" sz="8000" b="1" dirty="0" smtClean="0"/>
            </a:br>
            <a:r>
              <a:rPr lang="ar-JO" sz="8000" b="1" dirty="0" smtClean="0"/>
              <a:t>بفتكرل</a:t>
            </a:r>
            <a:r>
              <a:rPr lang="ar-EG" sz="8000" b="1" dirty="0" smtClean="0"/>
              <a:t>ـ</a:t>
            </a:r>
            <a:r>
              <a:rPr lang="ar-JO" sz="8000" b="1" dirty="0" smtClean="0"/>
              <a:t>ك ك</a:t>
            </a:r>
            <a:r>
              <a:rPr lang="ar-EG" sz="8000" b="1" dirty="0" smtClean="0"/>
              <a:t>ـ</a:t>
            </a:r>
            <a:r>
              <a:rPr lang="ar-JO" sz="8000" b="1" dirty="0" smtClean="0"/>
              <a:t>ل خي</a:t>
            </a:r>
            <a:r>
              <a:rPr lang="ar-EG" sz="8000" b="1" dirty="0" smtClean="0"/>
              <a:t>ـ</a:t>
            </a:r>
            <a:r>
              <a:rPr lang="ar-JO" sz="8000" b="1" dirty="0" smtClean="0"/>
              <a:t>ر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914400"/>
            <a:ext cx="100584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 </a:t>
            </a:r>
            <a:r>
              <a:rPr lang="ar-JO" sz="8000" b="1" dirty="0" smtClean="0">
                <a:latin typeface="Times New Roman" pitchFamily="18" charset="0"/>
                <a:cs typeface="Times New Roman" pitchFamily="18" charset="0"/>
              </a:rPr>
              <a:t>ي</a:t>
            </a:r>
            <a:r>
              <a:rPr lang="ar-EG" sz="8000" b="1" dirty="0" smtClean="0">
                <a:latin typeface="Times New Roman" pitchFamily="18" charset="0"/>
                <a:cs typeface="Times New Roman" pitchFamily="18" charset="0"/>
              </a:rPr>
              <a:t>ال</a:t>
            </a:r>
            <a:r>
              <a:rPr lang="ar-JO" sz="8000" b="1" dirty="0" smtClean="0">
                <a:latin typeface="Times New Roman" pitchFamily="18" charset="0"/>
                <a:cs typeface="Times New Roman" pitchFamily="18" charset="0"/>
              </a:rPr>
              <a:t>لي حولت المرارة ال</a:t>
            </a:r>
            <a:r>
              <a:rPr lang="ar-EG" sz="8000" b="1" dirty="0" smtClean="0">
                <a:latin typeface="Times New Roman" pitchFamily="18" charset="0"/>
                <a:cs typeface="Times New Roman" pitchFamily="18" charset="0"/>
              </a:rPr>
              <a:t>ل</a:t>
            </a:r>
            <a:r>
              <a:rPr lang="ar-JO" sz="8000" b="1" dirty="0" smtClean="0">
                <a:latin typeface="Times New Roman" pitchFamily="18" charset="0"/>
                <a:cs typeface="Times New Roman" pitchFamily="18" charset="0"/>
              </a:rPr>
              <a:t>ي </a:t>
            </a:r>
            <a:br>
              <a:rPr lang="ar-JO" sz="8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ar-JO" sz="8000" b="1" dirty="0" smtClean="0">
                <a:latin typeface="Times New Roman" pitchFamily="18" charset="0"/>
                <a:cs typeface="Times New Roman" pitchFamily="18" charset="0"/>
              </a:rPr>
              <a:t>ف</a:t>
            </a:r>
            <a:r>
              <a:rPr lang="ar-EG" sz="8000" b="1" dirty="0" smtClean="0">
                <a:latin typeface="Times New Roman" pitchFamily="18" charset="0"/>
                <a:cs typeface="Times New Roman" pitchFamily="18" charset="0"/>
              </a:rPr>
              <a:t>ـ</a:t>
            </a:r>
            <a:r>
              <a:rPr lang="ar-JO" sz="8000" b="1" dirty="0" smtClean="0">
                <a:latin typeface="Times New Roman" pitchFamily="18" charset="0"/>
                <a:cs typeface="Times New Roman" pitchFamily="18" charset="0"/>
              </a:rPr>
              <a:t>ي ح</a:t>
            </a:r>
            <a:r>
              <a:rPr lang="ar-EG" sz="8000" b="1" dirty="0" smtClean="0">
                <a:latin typeface="Times New Roman" pitchFamily="18" charset="0"/>
                <a:cs typeface="Times New Roman" pitchFamily="18" charset="0"/>
              </a:rPr>
              <a:t>ـ</a:t>
            </a:r>
            <a:r>
              <a:rPr lang="ar-JO" sz="8000" b="1" dirty="0" smtClean="0">
                <a:latin typeface="Times New Roman" pitchFamily="18" charset="0"/>
                <a:cs typeface="Times New Roman" pitchFamily="18" charset="0"/>
              </a:rPr>
              <a:t>يات</a:t>
            </a:r>
            <a:r>
              <a:rPr lang="ar-EG" sz="8000" b="1" dirty="0" smtClean="0">
                <a:latin typeface="Times New Roman" pitchFamily="18" charset="0"/>
                <a:cs typeface="Times New Roman" pitchFamily="18" charset="0"/>
              </a:rPr>
              <a:t>ـ</a:t>
            </a:r>
            <a:r>
              <a:rPr lang="ar-JO" sz="8000" b="1" dirty="0" smtClean="0">
                <a:latin typeface="Times New Roman" pitchFamily="18" charset="0"/>
                <a:cs typeface="Times New Roman" pitchFamily="18" charset="0"/>
              </a:rPr>
              <a:t>ي لت</a:t>
            </a:r>
            <a:r>
              <a:rPr lang="ar-EG" sz="8000" b="1" dirty="0" smtClean="0">
                <a:latin typeface="Times New Roman" pitchFamily="18" charset="0"/>
                <a:cs typeface="Times New Roman" pitchFamily="18" charset="0"/>
              </a:rPr>
              <a:t>ـ</a:t>
            </a:r>
            <a:r>
              <a:rPr lang="ar-JO" sz="8000" b="1" dirty="0" smtClean="0">
                <a:latin typeface="Times New Roman" pitchFamily="18" charset="0"/>
                <a:cs typeface="Times New Roman" pitchFamily="18" charset="0"/>
              </a:rPr>
              <a:t>رنيم</a:t>
            </a:r>
            <a:r>
              <a:rPr lang="ar-EG" sz="8000" b="1" dirty="0" smtClean="0">
                <a:latin typeface="Times New Roman" pitchFamily="18" charset="0"/>
                <a:cs typeface="Times New Roman" pitchFamily="18" charset="0"/>
              </a:rPr>
              <a:t>ـ</a:t>
            </a:r>
            <a:r>
              <a:rPr lang="ar-JO" sz="8000" b="1" dirty="0" smtClean="0">
                <a:latin typeface="Times New Roman" pitchFamily="18" charset="0"/>
                <a:cs typeface="Times New Roman" pitchFamily="18" charset="0"/>
              </a:rPr>
              <a:t>ات</a:t>
            </a:r>
            <a:br>
              <a:rPr lang="ar-JO" sz="8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ar-JO" sz="8000" b="1" dirty="0" smtClean="0">
                <a:latin typeface="Times New Roman" pitchFamily="18" charset="0"/>
                <a:cs typeface="Times New Roman" pitchFamily="18" charset="0"/>
              </a:rPr>
              <a:t>حتى ضعفي وجهل قلبي</a:t>
            </a:r>
            <a:br>
              <a:rPr lang="ar-JO" sz="8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ar-JO" sz="8000" b="1" dirty="0" smtClean="0">
                <a:latin typeface="Times New Roman" pitchFamily="18" charset="0"/>
                <a:cs typeface="Times New Roman" pitchFamily="18" charset="0"/>
              </a:rPr>
              <a:t>ما منعش الاحسانات</a:t>
            </a:r>
            <a:br>
              <a:rPr lang="ar-JO" sz="8000" b="1" dirty="0" smtClean="0">
                <a:latin typeface="Times New Roman" pitchFamily="18" charset="0"/>
                <a:cs typeface="Times New Roman" pitchFamily="18" charset="0"/>
              </a:rPr>
            </a:br>
            <a:endParaRPr lang="ar-EG" sz="80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838200"/>
            <a:ext cx="10058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JO" sz="8000" b="1" dirty="0" smtClean="0">
                <a:latin typeface="Times New Roman" pitchFamily="18" charset="0"/>
              </a:rPr>
              <a:t>كل ثانية في عمري عدّت</a:t>
            </a:r>
            <a:br>
              <a:rPr lang="ar-JO" sz="8000" b="1" dirty="0" smtClean="0">
                <a:latin typeface="Times New Roman" pitchFamily="18" charset="0"/>
              </a:rPr>
            </a:br>
            <a:r>
              <a:rPr lang="ar-JO" sz="8000" b="1" dirty="0" smtClean="0">
                <a:latin typeface="Times New Roman" pitchFamily="18" charset="0"/>
              </a:rPr>
              <a:t> لو هتحكي تقول كثير</a:t>
            </a:r>
            <a:br>
              <a:rPr lang="ar-JO" sz="8000" b="1" dirty="0" smtClean="0">
                <a:latin typeface="Times New Roman" pitchFamily="18" charset="0"/>
              </a:rPr>
            </a:br>
            <a:r>
              <a:rPr lang="ar-JO" sz="8000" b="1" dirty="0" smtClean="0">
                <a:latin typeface="Times New Roman" pitchFamily="18" charset="0"/>
              </a:rPr>
              <a:t>كل نبضة في قلبي غنّت </a:t>
            </a:r>
            <a:br>
              <a:rPr lang="ar-JO" sz="8000" b="1" dirty="0" smtClean="0">
                <a:latin typeface="Times New Roman" pitchFamily="18" charset="0"/>
              </a:rPr>
            </a:br>
            <a:r>
              <a:rPr lang="ar-JO" sz="8000" b="1" dirty="0" smtClean="0">
                <a:latin typeface="Times New Roman" pitchFamily="18" charset="0"/>
              </a:rPr>
              <a:t>ب</a:t>
            </a:r>
            <a:r>
              <a:rPr lang="ar-EG" sz="8000" b="1" dirty="0" smtClean="0">
                <a:latin typeface="Times New Roman" pitchFamily="18" charset="0"/>
              </a:rPr>
              <a:t>فت</a:t>
            </a:r>
            <a:r>
              <a:rPr lang="ar-JO" sz="8000" b="1" dirty="0" smtClean="0">
                <a:latin typeface="Times New Roman" pitchFamily="18" charset="0"/>
              </a:rPr>
              <a:t>ك</a:t>
            </a:r>
            <a:r>
              <a:rPr lang="ar-EG" sz="8000" b="1" dirty="0" smtClean="0">
                <a:latin typeface="Times New Roman" pitchFamily="18" charset="0"/>
              </a:rPr>
              <a:t>ـــ</a:t>
            </a:r>
            <a:r>
              <a:rPr lang="ar-JO" sz="8000" b="1" dirty="0" smtClean="0">
                <a:latin typeface="Times New Roman" pitchFamily="18" charset="0"/>
              </a:rPr>
              <a:t>رلك ك</a:t>
            </a:r>
            <a:r>
              <a:rPr lang="ar-EG" sz="8000" b="1" dirty="0" smtClean="0">
                <a:latin typeface="Times New Roman" pitchFamily="18" charset="0"/>
              </a:rPr>
              <a:t>ــ</a:t>
            </a:r>
            <a:r>
              <a:rPr lang="ar-JO" sz="8000" b="1" dirty="0" smtClean="0">
                <a:latin typeface="Times New Roman" pitchFamily="18" charset="0"/>
              </a:rPr>
              <a:t>ل خ</a:t>
            </a:r>
            <a:r>
              <a:rPr lang="ar-EG" sz="8000" b="1" dirty="0" smtClean="0">
                <a:latin typeface="Times New Roman" pitchFamily="18" charset="0"/>
              </a:rPr>
              <a:t>ـ</a:t>
            </a:r>
            <a:r>
              <a:rPr lang="ar-JO" sz="8000" b="1" dirty="0" smtClean="0">
                <a:latin typeface="Times New Roman" pitchFamily="18" charset="0"/>
              </a:rPr>
              <a:t>ي</a:t>
            </a:r>
            <a:r>
              <a:rPr lang="ar-EG" sz="8000" b="1" dirty="0" smtClean="0">
                <a:latin typeface="Times New Roman" pitchFamily="18" charset="0"/>
              </a:rPr>
              <a:t>ــ</a:t>
            </a:r>
            <a:r>
              <a:rPr lang="ar-JO" sz="8000" b="1" dirty="0" smtClean="0">
                <a:latin typeface="Times New Roman" pitchFamily="18" charset="0"/>
              </a:rPr>
              <a:t>ر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1395948"/>
            <a:ext cx="10058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JO" sz="8000" b="1" dirty="0" smtClean="0"/>
              <a:t>بفتك</a:t>
            </a:r>
            <a:r>
              <a:rPr lang="ar-EG" sz="8000" b="1" dirty="0" smtClean="0"/>
              <a:t>ـ</a:t>
            </a:r>
            <a:r>
              <a:rPr lang="ar-JO" sz="8000" b="1" dirty="0" smtClean="0"/>
              <a:t>رل</a:t>
            </a:r>
            <a:r>
              <a:rPr lang="ar-EG" sz="8000" b="1" dirty="0" smtClean="0"/>
              <a:t>ـ</a:t>
            </a:r>
            <a:r>
              <a:rPr lang="ar-JO" sz="8000" b="1" dirty="0" smtClean="0"/>
              <a:t>ك</a:t>
            </a:r>
            <a:br>
              <a:rPr lang="ar-JO" sz="8000" b="1" dirty="0" smtClean="0"/>
            </a:br>
            <a:r>
              <a:rPr lang="ar-JO" sz="8000" b="1" dirty="0" smtClean="0"/>
              <a:t>بفتك</a:t>
            </a:r>
            <a:r>
              <a:rPr lang="ar-EG" sz="8000" b="1" dirty="0" smtClean="0"/>
              <a:t>ـ</a:t>
            </a:r>
            <a:r>
              <a:rPr lang="ar-JO" sz="8000" b="1" dirty="0" smtClean="0"/>
              <a:t>رل</a:t>
            </a:r>
            <a:r>
              <a:rPr lang="ar-EG" sz="8000" b="1" dirty="0" smtClean="0"/>
              <a:t>ـ</a:t>
            </a:r>
            <a:r>
              <a:rPr lang="ar-JO" sz="8000" b="1" dirty="0" smtClean="0"/>
              <a:t>ك</a:t>
            </a:r>
            <a:br>
              <a:rPr lang="ar-JO" sz="8000" b="1" dirty="0" smtClean="0"/>
            </a:br>
            <a:r>
              <a:rPr lang="ar-JO" sz="8000" b="1" dirty="0" smtClean="0"/>
              <a:t>بفتكرل</a:t>
            </a:r>
            <a:r>
              <a:rPr lang="ar-EG" sz="8000" b="1" dirty="0" smtClean="0"/>
              <a:t>ـ</a:t>
            </a:r>
            <a:r>
              <a:rPr lang="ar-JO" sz="8000" b="1" dirty="0" smtClean="0"/>
              <a:t>ك ك</a:t>
            </a:r>
            <a:r>
              <a:rPr lang="ar-EG" sz="8000" b="1" dirty="0" smtClean="0"/>
              <a:t>ـ</a:t>
            </a:r>
            <a:r>
              <a:rPr lang="ar-JO" sz="8000" b="1" dirty="0" smtClean="0"/>
              <a:t>ل خي</a:t>
            </a:r>
            <a:r>
              <a:rPr lang="ar-EG" sz="8000" b="1" dirty="0" smtClean="0"/>
              <a:t>ـ</a:t>
            </a:r>
            <a:r>
              <a:rPr lang="ar-JO" sz="8000" b="1" dirty="0" smtClean="0"/>
              <a:t>ر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762000"/>
            <a:ext cx="100584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JO" sz="8000" b="1" dirty="0" smtClean="0">
                <a:latin typeface="Times New Roman" pitchFamily="18" charset="0"/>
              </a:rPr>
              <a:t>إحساناتك ت</a:t>
            </a:r>
            <a:r>
              <a:rPr lang="ar-EG" sz="8000" b="1" dirty="0" smtClean="0">
                <a:latin typeface="Times New Roman" pitchFamily="18" charset="0"/>
              </a:rPr>
              <a:t>ـ</a:t>
            </a:r>
            <a:r>
              <a:rPr lang="ar-JO" sz="8000" b="1" dirty="0" smtClean="0">
                <a:latin typeface="Times New Roman" pitchFamily="18" charset="0"/>
              </a:rPr>
              <a:t>اج وط</a:t>
            </a:r>
            <a:r>
              <a:rPr lang="ar-EG" sz="8000" b="1" dirty="0" smtClean="0">
                <a:latin typeface="Times New Roman" pitchFamily="18" charset="0"/>
              </a:rPr>
              <a:t>ـ</a:t>
            </a:r>
            <a:r>
              <a:rPr lang="ar-JO" sz="8000" b="1" dirty="0" smtClean="0">
                <a:latin typeface="Times New Roman" pitchFamily="18" charset="0"/>
              </a:rPr>
              <a:t>وق</a:t>
            </a:r>
            <a:br>
              <a:rPr lang="ar-JO" sz="8000" b="1" dirty="0" smtClean="0">
                <a:latin typeface="Times New Roman" pitchFamily="18" charset="0"/>
              </a:rPr>
            </a:br>
            <a:r>
              <a:rPr lang="ar-JO" sz="8000" b="1" dirty="0" smtClean="0">
                <a:latin typeface="Times New Roman" pitchFamily="18" charset="0"/>
              </a:rPr>
              <a:t>على راسي وعلى قلبي</a:t>
            </a:r>
            <a:br>
              <a:rPr lang="ar-JO" sz="8000" b="1" dirty="0" smtClean="0">
                <a:latin typeface="Times New Roman" pitchFamily="18" charset="0"/>
              </a:rPr>
            </a:br>
            <a:r>
              <a:rPr lang="ar-JO" sz="8000" b="1" dirty="0" smtClean="0">
                <a:latin typeface="Times New Roman" pitchFamily="18" charset="0"/>
              </a:rPr>
              <a:t>وجوهر التاج اللي فوق </a:t>
            </a:r>
            <a:br>
              <a:rPr lang="ar-JO" sz="8000" b="1" dirty="0" smtClean="0">
                <a:latin typeface="Times New Roman" pitchFamily="18" charset="0"/>
              </a:rPr>
            </a:br>
            <a:r>
              <a:rPr lang="ar-JO" sz="8000" b="1" dirty="0" smtClean="0">
                <a:latin typeface="Times New Roman" pitchFamily="18" charset="0"/>
              </a:rPr>
              <a:t>ده كله موت الصلب ربي</a:t>
            </a:r>
            <a:br>
              <a:rPr lang="ar-JO" sz="8000" b="1" dirty="0" smtClean="0">
                <a:latin typeface="Times New Roman" pitchFamily="18" charset="0"/>
              </a:rPr>
            </a:br>
            <a:endParaRPr lang="ar-SA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latin typeface="Times New Roman" pitchFamily="18" charset="0"/>
              </a:rPr>
              <a:t>اللي</a:t>
            </a:r>
            <a:r>
              <a:rPr lang="ar-JO" sz="8000" b="1" dirty="0" smtClean="0">
                <a:latin typeface="Times New Roman" pitchFamily="18" charset="0"/>
              </a:rPr>
              <a:t> </a:t>
            </a:r>
            <a:r>
              <a:rPr lang="ar-JO" sz="8000" b="1" dirty="0" smtClean="0">
                <a:latin typeface="Times New Roman" pitchFamily="18" charset="0"/>
              </a:rPr>
              <a:t>خلاني آجي ساج</a:t>
            </a:r>
            <a:r>
              <a:rPr lang="ar-EG" sz="8000" b="1" dirty="0" smtClean="0">
                <a:latin typeface="Times New Roman" pitchFamily="18" charset="0"/>
              </a:rPr>
              <a:t>ــ</a:t>
            </a:r>
            <a:r>
              <a:rPr lang="ar-JO" sz="8000" b="1" dirty="0" smtClean="0">
                <a:latin typeface="Times New Roman" pitchFamily="18" charset="0"/>
              </a:rPr>
              <a:t>د </a:t>
            </a:r>
            <a:br>
              <a:rPr lang="ar-JO" sz="8000" b="1" dirty="0" smtClean="0">
                <a:latin typeface="Times New Roman" pitchFamily="18" charset="0"/>
              </a:rPr>
            </a:br>
            <a:r>
              <a:rPr lang="ar-JO" sz="8000" b="1" dirty="0" smtClean="0">
                <a:latin typeface="Times New Roman" pitchFamily="18" charset="0"/>
              </a:rPr>
              <a:t>واحني راسي وأقول صغير</a:t>
            </a:r>
            <a:br>
              <a:rPr lang="ar-JO" sz="8000" b="1" dirty="0" smtClean="0">
                <a:latin typeface="Times New Roman" pitchFamily="18" charset="0"/>
              </a:rPr>
            </a:br>
            <a:r>
              <a:rPr lang="ar-JO" sz="8000" b="1" dirty="0" smtClean="0">
                <a:latin typeface="Times New Roman" pitchFamily="18" charset="0"/>
              </a:rPr>
              <a:t>في الصليب انا صرت واجد</a:t>
            </a:r>
            <a:br>
              <a:rPr lang="ar-JO" sz="8000" b="1" dirty="0" smtClean="0">
                <a:latin typeface="Times New Roman" pitchFamily="18" charset="0"/>
              </a:rPr>
            </a:br>
            <a:r>
              <a:rPr lang="ar-JO" sz="8000" b="1" dirty="0" smtClean="0">
                <a:latin typeface="Times New Roman" pitchFamily="18" charset="0"/>
              </a:rPr>
              <a:t> بالمسي</a:t>
            </a:r>
            <a:r>
              <a:rPr lang="ar-EG" sz="8000" b="1" dirty="0" smtClean="0">
                <a:latin typeface="Times New Roman" pitchFamily="18" charset="0"/>
              </a:rPr>
              <a:t>ــ</a:t>
            </a:r>
            <a:r>
              <a:rPr lang="ar-JO" sz="8000" b="1" dirty="0" smtClean="0">
                <a:latin typeface="Times New Roman" pitchFamily="18" charset="0"/>
              </a:rPr>
              <a:t>ح نع</a:t>
            </a:r>
            <a:r>
              <a:rPr lang="ar-EG" sz="8000" b="1" dirty="0" smtClean="0">
                <a:latin typeface="Times New Roman" pitchFamily="18" charset="0"/>
              </a:rPr>
              <a:t>ــــ</a:t>
            </a:r>
            <a:r>
              <a:rPr lang="ar-JO" sz="8000" b="1" dirty="0" smtClean="0">
                <a:latin typeface="Times New Roman" pitchFamily="18" charset="0"/>
              </a:rPr>
              <a:t>م المصي</a:t>
            </a:r>
            <a:r>
              <a:rPr lang="ar-EG" sz="8000" b="1" dirty="0" smtClean="0">
                <a:latin typeface="Times New Roman" pitchFamily="18" charset="0"/>
              </a:rPr>
              <a:t>ـــ</a:t>
            </a:r>
            <a:r>
              <a:rPr lang="ar-JO" sz="8000" b="1" dirty="0" smtClean="0">
                <a:latin typeface="Times New Roman" pitchFamily="18" charset="0"/>
              </a:rPr>
              <a:t>ر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1395948"/>
            <a:ext cx="10058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JO" sz="8000" b="1" dirty="0" smtClean="0"/>
              <a:t>بفتك</a:t>
            </a:r>
            <a:r>
              <a:rPr lang="ar-EG" sz="8000" b="1" dirty="0" smtClean="0"/>
              <a:t>ـ</a:t>
            </a:r>
            <a:r>
              <a:rPr lang="ar-JO" sz="8000" b="1" dirty="0" smtClean="0"/>
              <a:t>رل</a:t>
            </a:r>
            <a:r>
              <a:rPr lang="ar-EG" sz="8000" b="1" dirty="0" smtClean="0"/>
              <a:t>ـ</a:t>
            </a:r>
            <a:r>
              <a:rPr lang="ar-JO" sz="8000" b="1" dirty="0" smtClean="0"/>
              <a:t>ك</a:t>
            </a:r>
            <a:br>
              <a:rPr lang="ar-JO" sz="8000" b="1" dirty="0" smtClean="0"/>
            </a:br>
            <a:r>
              <a:rPr lang="ar-JO" sz="8000" b="1" dirty="0" smtClean="0"/>
              <a:t>بفتك</a:t>
            </a:r>
            <a:r>
              <a:rPr lang="ar-EG" sz="8000" b="1" dirty="0" smtClean="0"/>
              <a:t>ـ</a:t>
            </a:r>
            <a:r>
              <a:rPr lang="ar-JO" sz="8000" b="1" dirty="0" smtClean="0"/>
              <a:t>رل</a:t>
            </a:r>
            <a:r>
              <a:rPr lang="ar-EG" sz="8000" b="1" dirty="0" smtClean="0"/>
              <a:t>ـ</a:t>
            </a:r>
            <a:r>
              <a:rPr lang="ar-JO" sz="8000" b="1" dirty="0" smtClean="0"/>
              <a:t>ك</a:t>
            </a:r>
            <a:br>
              <a:rPr lang="ar-JO" sz="8000" b="1" dirty="0" smtClean="0"/>
            </a:br>
            <a:r>
              <a:rPr lang="ar-JO" sz="8000" b="1" dirty="0" smtClean="0"/>
              <a:t>بفتكرل</a:t>
            </a:r>
            <a:r>
              <a:rPr lang="ar-EG" sz="8000" b="1" dirty="0" smtClean="0"/>
              <a:t>ـ</a:t>
            </a:r>
            <a:r>
              <a:rPr lang="ar-JO" sz="8000" b="1" dirty="0" smtClean="0"/>
              <a:t>ك ك</a:t>
            </a:r>
            <a:r>
              <a:rPr lang="ar-EG" sz="8000" b="1" dirty="0" smtClean="0"/>
              <a:t>ـ</a:t>
            </a:r>
            <a:r>
              <a:rPr lang="ar-JO" sz="8000" b="1" dirty="0" smtClean="0"/>
              <a:t>ل خي</a:t>
            </a:r>
            <a:r>
              <a:rPr lang="ar-EG" sz="8000" b="1" dirty="0" smtClean="0"/>
              <a:t>ـ</a:t>
            </a:r>
            <a:r>
              <a:rPr lang="ar-JO" sz="8000" b="1" dirty="0" smtClean="0"/>
              <a:t>ر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8387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JO" sz="8000" b="1" dirty="0" smtClean="0">
                <a:latin typeface="Times New Roman" pitchFamily="18" charset="0"/>
              </a:rPr>
              <a:t>ل</a:t>
            </a:r>
            <a:r>
              <a:rPr lang="ar-EG" sz="8000" b="1" dirty="0" smtClean="0">
                <a:latin typeface="Times New Roman" pitchFamily="18" charset="0"/>
              </a:rPr>
              <a:t>ـــ</a:t>
            </a:r>
            <a:r>
              <a:rPr lang="ar-JO" sz="8000" b="1" dirty="0" smtClean="0">
                <a:latin typeface="Times New Roman" pitchFamily="18" charset="0"/>
              </a:rPr>
              <a:t>ولا م</a:t>
            </a:r>
            <a:r>
              <a:rPr lang="ar-EG" sz="8000" b="1" dirty="0" smtClean="0">
                <a:latin typeface="Times New Roman" pitchFamily="18" charset="0"/>
              </a:rPr>
              <a:t>ـ</a:t>
            </a:r>
            <a:r>
              <a:rPr lang="ar-JO" sz="8000" b="1" dirty="0" smtClean="0">
                <a:latin typeface="Times New Roman" pitchFamily="18" charset="0"/>
              </a:rPr>
              <a:t>سك</a:t>
            </a:r>
            <a:r>
              <a:rPr lang="ar-EG" sz="8000" b="1" dirty="0" smtClean="0">
                <a:latin typeface="Times New Roman" pitchFamily="18" charset="0"/>
              </a:rPr>
              <a:t>ـ</a:t>
            </a:r>
            <a:r>
              <a:rPr lang="ar-JO" sz="8000" b="1" dirty="0" smtClean="0">
                <a:latin typeface="Times New Roman" pitchFamily="18" charset="0"/>
              </a:rPr>
              <a:t>ة اي</a:t>
            </a:r>
            <a:r>
              <a:rPr lang="ar-EG" sz="8000" b="1" dirty="0" smtClean="0">
                <a:latin typeface="Times New Roman" pitchFamily="18" charset="0"/>
              </a:rPr>
              <a:t>ـ</a:t>
            </a:r>
            <a:r>
              <a:rPr lang="ar-JO" sz="8000" b="1" dirty="0" smtClean="0">
                <a:latin typeface="Times New Roman" pitchFamily="18" charset="0"/>
              </a:rPr>
              <a:t>دك ان</a:t>
            </a:r>
            <a:r>
              <a:rPr lang="ar-EG" sz="8000" b="1" dirty="0" smtClean="0">
                <a:latin typeface="Times New Roman" pitchFamily="18" charset="0"/>
              </a:rPr>
              <a:t>ـــ</a:t>
            </a:r>
            <a:r>
              <a:rPr lang="ar-JO" sz="8000" b="1" dirty="0" smtClean="0">
                <a:latin typeface="Times New Roman" pitchFamily="18" charset="0"/>
              </a:rPr>
              <a:t>ت </a:t>
            </a:r>
            <a:br>
              <a:rPr lang="ar-JO" sz="8000" b="1" dirty="0" smtClean="0">
                <a:latin typeface="Times New Roman" pitchFamily="18" charset="0"/>
              </a:rPr>
            </a:br>
            <a:r>
              <a:rPr lang="ar-JO" sz="8000" b="1" dirty="0" smtClean="0">
                <a:latin typeface="Times New Roman" pitchFamily="18" charset="0"/>
              </a:rPr>
              <a:t>كنت أضيع ويا اللي ضاعوا</a:t>
            </a:r>
            <a:br>
              <a:rPr lang="ar-JO" sz="8000" b="1" dirty="0" smtClean="0">
                <a:latin typeface="Times New Roman" pitchFamily="18" charset="0"/>
              </a:rPr>
            </a:br>
            <a:r>
              <a:rPr lang="ar-JO" sz="8000" b="1" dirty="0" smtClean="0">
                <a:latin typeface="Times New Roman" pitchFamily="18" charset="0"/>
              </a:rPr>
              <a:t>أنا مش أفضل من اللي </a:t>
            </a:r>
            <a:br>
              <a:rPr lang="ar-JO" sz="8000" b="1" dirty="0" smtClean="0">
                <a:latin typeface="Times New Roman" pitchFamily="18" charset="0"/>
              </a:rPr>
            </a:br>
            <a:r>
              <a:rPr lang="ar-EG" sz="8000" b="1" dirty="0" smtClean="0">
                <a:latin typeface="Times New Roman" pitchFamily="18" charset="0"/>
              </a:rPr>
              <a:t> </a:t>
            </a:r>
            <a:r>
              <a:rPr lang="ar-JO" sz="8000" b="1" dirty="0" smtClean="0">
                <a:latin typeface="Times New Roman" pitchFamily="18" charset="0"/>
              </a:rPr>
              <a:t>خان وأنك</a:t>
            </a:r>
            <a:r>
              <a:rPr lang="ar-EG" sz="8000" b="1" dirty="0" smtClean="0">
                <a:latin typeface="Times New Roman" pitchFamily="18" charset="0"/>
              </a:rPr>
              <a:t>ـ</a:t>
            </a:r>
            <a:r>
              <a:rPr lang="ar-JO" sz="8000" b="1" dirty="0" smtClean="0">
                <a:latin typeface="Times New Roman" pitchFamily="18" charset="0"/>
              </a:rPr>
              <a:t>ر واللي باع</a:t>
            </a:r>
            <a:r>
              <a:rPr lang="ar-JO" sz="8000" b="1" dirty="0" smtClean="0">
                <a:latin typeface="Times New Roman" pitchFamily="18" charset="0"/>
              </a:rPr>
              <a:t/>
            </a:r>
            <a:br>
              <a:rPr lang="ar-JO" sz="8000" b="1" dirty="0" smtClean="0">
                <a:latin typeface="Times New Roman" pitchFamily="18" charset="0"/>
              </a:rPr>
            </a:b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774442"/>
            <a:ext cx="10058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latin typeface="Times New Roman" pitchFamily="18" charset="0"/>
              </a:rPr>
              <a:t> </a:t>
            </a:r>
            <a:r>
              <a:rPr lang="ar-JO" sz="8000" b="1" dirty="0" smtClean="0">
                <a:latin typeface="Times New Roman" pitchFamily="18" charset="0"/>
              </a:rPr>
              <a:t>قلبي مديون لك يا غالي </a:t>
            </a:r>
            <a:br>
              <a:rPr lang="ar-JO" sz="8000" b="1" dirty="0" smtClean="0">
                <a:latin typeface="Times New Roman" pitchFamily="18" charset="0"/>
              </a:rPr>
            </a:br>
            <a:r>
              <a:rPr lang="ar-JO" sz="8000" b="1" dirty="0" smtClean="0">
                <a:latin typeface="Times New Roman" pitchFamily="18" charset="0"/>
              </a:rPr>
              <a:t>عمري كله اعيش اسير</a:t>
            </a:r>
            <a:br>
              <a:rPr lang="ar-JO" sz="8000" b="1" dirty="0" smtClean="0">
                <a:latin typeface="Times New Roman" pitchFamily="18" charset="0"/>
              </a:rPr>
            </a:br>
            <a:r>
              <a:rPr lang="ar-JO" sz="8000" b="1" dirty="0" smtClean="0">
                <a:latin typeface="Times New Roman" pitchFamily="18" charset="0"/>
              </a:rPr>
              <a:t>نعمتك رأفت بحالي </a:t>
            </a:r>
            <a:br>
              <a:rPr lang="ar-JO" sz="8000" b="1" dirty="0" smtClean="0">
                <a:latin typeface="Times New Roman" pitchFamily="18" charset="0"/>
              </a:rPr>
            </a:br>
            <a:r>
              <a:rPr lang="ar-JO" sz="8000" b="1" dirty="0" smtClean="0">
                <a:latin typeface="Times New Roman" pitchFamily="18" charset="0"/>
              </a:rPr>
              <a:t>وراح تكمل يا قدير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2666</TotalTime>
  <Words>68</Words>
  <Application>Microsoft Office PowerPoint</Application>
  <PresentationFormat>عرض على الشاشة (3:4)‏</PresentationFormat>
  <Paragraphs>11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442</cp:revision>
  <dcterms:created xsi:type="dcterms:W3CDTF">2021-12-07T14:30:00Z</dcterms:created>
  <dcterms:modified xsi:type="dcterms:W3CDTF">2022-01-27T09:26:17Z</dcterms:modified>
</cp:coreProperties>
</file>