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548" r:id="rId3"/>
    <p:sldId id="489" r:id="rId4"/>
    <p:sldId id="551" r:id="rId5"/>
    <p:sldId id="555" r:id="rId6"/>
    <p:sldId id="558" r:id="rId7"/>
    <p:sldId id="559" r:id="rId8"/>
    <p:sldId id="560" r:id="rId9"/>
    <p:sldId id="562" r:id="rId10"/>
    <p:sldId id="561" r:id="rId11"/>
    <p:sldId id="4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971" autoAdjust="0"/>
    <p:restoredTop sz="94660"/>
  </p:normalViewPr>
  <p:slideViewPr>
    <p:cSldViewPr>
      <p:cViewPr>
        <p:scale>
          <a:sx n="68" d="100"/>
          <a:sy n="68" d="100"/>
        </p:scale>
        <p:origin x="-108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تـرنيـمـة</a:t>
            </a:r>
          </a:p>
          <a:p>
            <a:pPr algn="ctr"/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ي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ال</a:t>
            </a: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لي حولت المرارة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395948"/>
            <a:ext cx="1005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8000" b="1" dirty="0" smtClean="0"/>
              <a:t>بفتك</a:t>
            </a:r>
            <a:r>
              <a:rPr lang="ar-EG" sz="8000" b="1" dirty="0" smtClean="0"/>
              <a:t>ـ</a:t>
            </a:r>
            <a:r>
              <a:rPr lang="ar-JO" sz="8000" b="1" dirty="0" smtClean="0"/>
              <a:t>رل</a:t>
            </a:r>
            <a:r>
              <a:rPr lang="ar-EG" sz="8000" b="1" dirty="0" smtClean="0"/>
              <a:t>ـ</a:t>
            </a:r>
            <a:r>
              <a:rPr lang="ar-JO" sz="8000" b="1" dirty="0" smtClean="0"/>
              <a:t>ك</a:t>
            </a:r>
            <a:br>
              <a:rPr lang="ar-JO" sz="8000" b="1" dirty="0" smtClean="0"/>
            </a:br>
            <a:r>
              <a:rPr lang="ar-JO" sz="8000" b="1" dirty="0" smtClean="0"/>
              <a:t>بفتك</a:t>
            </a:r>
            <a:r>
              <a:rPr lang="ar-EG" sz="8000" b="1" dirty="0" smtClean="0"/>
              <a:t>ـ</a:t>
            </a:r>
            <a:r>
              <a:rPr lang="ar-JO" sz="8000" b="1" dirty="0" smtClean="0"/>
              <a:t>رل</a:t>
            </a:r>
            <a:r>
              <a:rPr lang="ar-EG" sz="8000" b="1" dirty="0" smtClean="0"/>
              <a:t>ـ</a:t>
            </a:r>
            <a:r>
              <a:rPr lang="ar-JO" sz="8000" b="1" dirty="0" smtClean="0"/>
              <a:t>ك</a:t>
            </a:r>
            <a:br>
              <a:rPr lang="ar-JO" sz="8000" b="1" dirty="0" smtClean="0"/>
            </a:br>
            <a:r>
              <a:rPr lang="ar-JO" sz="8000" b="1" dirty="0" smtClean="0"/>
              <a:t>بفتكرل</a:t>
            </a:r>
            <a:r>
              <a:rPr lang="ar-EG" sz="8000" b="1" dirty="0" smtClean="0"/>
              <a:t>ـ</a:t>
            </a:r>
            <a:r>
              <a:rPr lang="ar-JO" sz="8000" b="1" dirty="0" smtClean="0"/>
              <a:t>ك ك</a:t>
            </a:r>
            <a:r>
              <a:rPr lang="ar-EG" sz="8000" b="1" dirty="0" smtClean="0"/>
              <a:t>ـ</a:t>
            </a:r>
            <a:r>
              <a:rPr lang="ar-JO" sz="8000" b="1" dirty="0" smtClean="0"/>
              <a:t>ل خي</a:t>
            </a:r>
            <a:r>
              <a:rPr lang="ar-EG" sz="8000" b="1" dirty="0" smtClean="0"/>
              <a:t>ـ</a:t>
            </a:r>
            <a:r>
              <a:rPr lang="ar-JO" sz="8000" b="1" dirty="0" smtClean="0"/>
              <a:t>ر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914400"/>
            <a:ext cx="10058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 </a:t>
            </a: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ي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ال</a:t>
            </a: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لي حولت المرارة ال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ل</a:t>
            </a: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ي </a:t>
            </a:r>
            <a:br>
              <a:rPr lang="ar-JO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ف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ي ح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يات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ي لت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رنيم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ات</a:t>
            </a:r>
            <a:br>
              <a:rPr lang="ar-JO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حتى ضعفي وجهل قلبي</a:t>
            </a:r>
            <a:br>
              <a:rPr lang="ar-JO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  <a:cs typeface="Times New Roman" pitchFamily="18" charset="0"/>
              </a:rPr>
              <a:t>ما منعش الاحسانات</a:t>
            </a:r>
            <a:br>
              <a:rPr lang="ar-JO" sz="8000" b="1" dirty="0" smtClean="0">
                <a:latin typeface="Times New Roman" pitchFamily="18" charset="0"/>
                <a:cs typeface="Times New Roman" pitchFamily="18" charset="0"/>
              </a:rPr>
            </a:b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838200"/>
            <a:ext cx="10058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8000" b="1" dirty="0" smtClean="0">
                <a:latin typeface="Times New Roman" pitchFamily="18" charset="0"/>
              </a:rPr>
              <a:t>كل ثانية في عمري عدّت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 لو هتحكي تقول كثير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كل نبضة في قلبي غنّت 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ب</a:t>
            </a:r>
            <a:r>
              <a:rPr lang="ar-EG" sz="8000" b="1" dirty="0" smtClean="0">
                <a:latin typeface="Times New Roman" pitchFamily="18" charset="0"/>
              </a:rPr>
              <a:t>فت</a:t>
            </a:r>
            <a:r>
              <a:rPr lang="ar-JO" sz="8000" b="1" dirty="0" smtClean="0">
                <a:latin typeface="Times New Roman" pitchFamily="18" charset="0"/>
              </a:rPr>
              <a:t>ك</a:t>
            </a:r>
            <a:r>
              <a:rPr lang="ar-EG" sz="8000" b="1" dirty="0" smtClean="0">
                <a:latin typeface="Times New Roman" pitchFamily="18" charset="0"/>
              </a:rPr>
              <a:t>ـــ</a:t>
            </a:r>
            <a:r>
              <a:rPr lang="ar-JO" sz="8000" b="1" dirty="0" smtClean="0">
                <a:latin typeface="Times New Roman" pitchFamily="18" charset="0"/>
              </a:rPr>
              <a:t>رلك ك</a:t>
            </a:r>
            <a:r>
              <a:rPr lang="ar-EG" sz="8000" b="1" dirty="0" smtClean="0">
                <a:latin typeface="Times New Roman" pitchFamily="18" charset="0"/>
              </a:rPr>
              <a:t>ــ</a:t>
            </a:r>
            <a:r>
              <a:rPr lang="ar-JO" sz="8000" b="1" dirty="0" smtClean="0">
                <a:latin typeface="Times New Roman" pitchFamily="18" charset="0"/>
              </a:rPr>
              <a:t>ل خ</a:t>
            </a:r>
            <a:r>
              <a:rPr lang="ar-EG" sz="8000" b="1" dirty="0" smtClean="0">
                <a:latin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</a:rPr>
              <a:t>ي</a:t>
            </a:r>
            <a:r>
              <a:rPr lang="ar-EG" sz="8000" b="1" dirty="0" smtClean="0">
                <a:latin typeface="Times New Roman" pitchFamily="18" charset="0"/>
              </a:rPr>
              <a:t>ــ</a:t>
            </a:r>
            <a:r>
              <a:rPr lang="ar-JO" sz="8000" b="1" dirty="0" smtClean="0">
                <a:latin typeface="Times New Roman" pitchFamily="18" charset="0"/>
              </a:rPr>
              <a:t>ر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395948"/>
            <a:ext cx="1005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8000" b="1" dirty="0" smtClean="0"/>
              <a:t>بفتك</a:t>
            </a:r>
            <a:r>
              <a:rPr lang="ar-EG" sz="8000" b="1" dirty="0" smtClean="0"/>
              <a:t>ـ</a:t>
            </a:r>
            <a:r>
              <a:rPr lang="ar-JO" sz="8000" b="1" dirty="0" smtClean="0"/>
              <a:t>رل</a:t>
            </a:r>
            <a:r>
              <a:rPr lang="ar-EG" sz="8000" b="1" dirty="0" smtClean="0"/>
              <a:t>ـ</a:t>
            </a:r>
            <a:r>
              <a:rPr lang="ar-JO" sz="8000" b="1" dirty="0" smtClean="0"/>
              <a:t>ك</a:t>
            </a:r>
            <a:br>
              <a:rPr lang="ar-JO" sz="8000" b="1" dirty="0" smtClean="0"/>
            </a:br>
            <a:r>
              <a:rPr lang="ar-JO" sz="8000" b="1" dirty="0" smtClean="0"/>
              <a:t>بفتك</a:t>
            </a:r>
            <a:r>
              <a:rPr lang="ar-EG" sz="8000" b="1" dirty="0" smtClean="0"/>
              <a:t>ـ</a:t>
            </a:r>
            <a:r>
              <a:rPr lang="ar-JO" sz="8000" b="1" dirty="0" smtClean="0"/>
              <a:t>رل</a:t>
            </a:r>
            <a:r>
              <a:rPr lang="ar-EG" sz="8000" b="1" dirty="0" smtClean="0"/>
              <a:t>ـ</a:t>
            </a:r>
            <a:r>
              <a:rPr lang="ar-JO" sz="8000" b="1" dirty="0" smtClean="0"/>
              <a:t>ك</a:t>
            </a:r>
            <a:br>
              <a:rPr lang="ar-JO" sz="8000" b="1" dirty="0" smtClean="0"/>
            </a:br>
            <a:r>
              <a:rPr lang="ar-JO" sz="8000" b="1" dirty="0" smtClean="0"/>
              <a:t>بفتكرل</a:t>
            </a:r>
            <a:r>
              <a:rPr lang="ar-EG" sz="8000" b="1" dirty="0" smtClean="0"/>
              <a:t>ـ</a:t>
            </a:r>
            <a:r>
              <a:rPr lang="ar-JO" sz="8000" b="1" dirty="0" smtClean="0"/>
              <a:t>ك ك</a:t>
            </a:r>
            <a:r>
              <a:rPr lang="ar-EG" sz="8000" b="1" dirty="0" smtClean="0"/>
              <a:t>ـ</a:t>
            </a:r>
            <a:r>
              <a:rPr lang="ar-JO" sz="8000" b="1" dirty="0" smtClean="0"/>
              <a:t>ل خي</a:t>
            </a:r>
            <a:r>
              <a:rPr lang="ar-EG" sz="8000" b="1" dirty="0" smtClean="0"/>
              <a:t>ـ</a:t>
            </a:r>
            <a:r>
              <a:rPr lang="ar-JO" sz="8000" b="1" dirty="0" smtClean="0"/>
              <a:t>ر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762000"/>
            <a:ext cx="10058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8000" b="1" dirty="0" smtClean="0">
                <a:latin typeface="Times New Roman" pitchFamily="18" charset="0"/>
              </a:rPr>
              <a:t>إحساناتك ت</a:t>
            </a:r>
            <a:r>
              <a:rPr lang="ar-EG" sz="8000" b="1" dirty="0" smtClean="0">
                <a:latin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</a:rPr>
              <a:t>اج وط</a:t>
            </a:r>
            <a:r>
              <a:rPr lang="ar-EG" sz="8000" b="1" dirty="0" smtClean="0">
                <a:latin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</a:rPr>
              <a:t>وق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على راسي وعلى قلبي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وجوهر التاج اللي فوق 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ده كله موت الصلب ربي</a:t>
            </a:r>
            <a:br>
              <a:rPr lang="ar-JO" sz="8000" b="1" dirty="0" smtClean="0">
                <a:latin typeface="Times New Roman" pitchFamily="18" charset="0"/>
              </a:rPr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latin typeface="Times New Roman" pitchFamily="18" charset="0"/>
              </a:rPr>
              <a:t>اللي</a:t>
            </a:r>
            <a:r>
              <a:rPr lang="ar-JO" sz="8000" b="1" dirty="0" smtClean="0">
                <a:latin typeface="Times New Roman" pitchFamily="18" charset="0"/>
              </a:rPr>
              <a:t> </a:t>
            </a:r>
            <a:r>
              <a:rPr lang="ar-JO" sz="8000" b="1" dirty="0" smtClean="0">
                <a:latin typeface="Times New Roman" pitchFamily="18" charset="0"/>
              </a:rPr>
              <a:t>خلاني آجي ساج</a:t>
            </a:r>
            <a:r>
              <a:rPr lang="ar-EG" sz="8000" b="1" dirty="0" smtClean="0">
                <a:latin typeface="Times New Roman" pitchFamily="18" charset="0"/>
              </a:rPr>
              <a:t>ــ</a:t>
            </a:r>
            <a:r>
              <a:rPr lang="ar-JO" sz="8000" b="1" dirty="0" smtClean="0">
                <a:latin typeface="Times New Roman" pitchFamily="18" charset="0"/>
              </a:rPr>
              <a:t>د 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واحني راسي وأقول صغير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في الصليب انا صرت واجد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 بالمسي</a:t>
            </a:r>
            <a:r>
              <a:rPr lang="ar-EG" sz="8000" b="1" dirty="0" smtClean="0">
                <a:latin typeface="Times New Roman" pitchFamily="18" charset="0"/>
              </a:rPr>
              <a:t>ــ</a:t>
            </a:r>
            <a:r>
              <a:rPr lang="ar-JO" sz="8000" b="1" dirty="0" smtClean="0">
                <a:latin typeface="Times New Roman" pitchFamily="18" charset="0"/>
              </a:rPr>
              <a:t>ح نع</a:t>
            </a:r>
            <a:r>
              <a:rPr lang="ar-EG" sz="8000" b="1" dirty="0" smtClean="0">
                <a:latin typeface="Times New Roman" pitchFamily="18" charset="0"/>
              </a:rPr>
              <a:t>ــــ</a:t>
            </a:r>
            <a:r>
              <a:rPr lang="ar-JO" sz="8000" b="1" dirty="0" smtClean="0">
                <a:latin typeface="Times New Roman" pitchFamily="18" charset="0"/>
              </a:rPr>
              <a:t>م المصي</a:t>
            </a:r>
            <a:r>
              <a:rPr lang="ar-EG" sz="8000" b="1" dirty="0" smtClean="0">
                <a:latin typeface="Times New Roman" pitchFamily="18" charset="0"/>
              </a:rPr>
              <a:t>ـــ</a:t>
            </a:r>
            <a:r>
              <a:rPr lang="ar-JO" sz="8000" b="1" dirty="0" smtClean="0">
                <a:latin typeface="Times New Roman" pitchFamily="18" charset="0"/>
              </a:rPr>
              <a:t>ر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395948"/>
            <a:ext cx="1005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8000" b="1" dirty="0" smtClean="0"/>
              <a:t>بفتك</a:t>
            </a:r>
            <a:r>
              <a:rPr lang="ar-EG" sz="8000" b="1" dirty="0" smtClean="0"/>
              <a:t>ـ</a:t>
            </a:r>
            <a:r>
              <a:rPr lang="ar-JO" sz="8000" b="1" dirty="0" smtClean="0"/>
              <a:t>رل</a:t>
            </a:r>
            <a:r>
              <a:rPr lang="ar-EG" sz="8000" b="1" dirty="0" smtClean="0"/>
              <a:t>ـ</a:t>
            </a:r>
            <a:r>
              <a:rPr lang="ar-JO" sz="8000" b="1" dirty="0" smtClean="0"/>
              <a:t>ك</a:t>
            </a:r>
            <a:br>
              <a:rPr lang="ar-JO" sz="8000" b="1" dirty="0" smtClean="0"/>
            </a:br>
            <a:r>
              <a:rPr lang="ar-JO" sz="8000" b="1" dirty="0" smtClean="0"/>
              <a:t>بفتك</a:t>
            </a:r>
            <a:r>
              <a:rPr lang="ar-EG" sz="8000" b="1" dirty="0" smtClean="0"/>
              <a:t>ـ</a:t>
            </a:r>
            <a:r>
              <a:rPr lang="ar-JO" sz="8000" b="1" dirty="0" smtClean="0"/>
              <a:t>رل</a:t>
            </a:r>
            <a:r>
              <a:rPr lang="ar-EG" sz="8000" b="1" dirty="0" smtClean="0"/>
              <a:t>ـ</a:t>
            </a:r>
            <a:r>
              <a:rPr lang="ar-JO" sz="8000" b="1" dirty="0" smtClean="0"/>
              <a:t>ك</a:t>
            </a:r>
            <a:br>
              <a:rPr lang="ar-JO" sz="8000" b="1" dirty="0" smtClean="0"/>
            </a:br>
            <a:r>
              <a:rPr lang="ar-JO" sz="8000" b="1" dirty="0" smtClean="0"/>
              <a:t>بفتكرل</a:t>
            </a:r>
            <a:r>
              <a:rPr lang="ar-EG" sz="8000" b="1" dirty="0" smtClean="0"/>
              <a:t>ـ</a:t>
            </a:r>
            <a:r>
              <a:rPr lang="ar-JO" sz="8000" b="1" dirty="0" smtClean="0"/>
              <a:t>ك ك</a:t>
            </a:r>
            <a:r>
              <a:rPr lang="ar-EG" sz="8000" b="1" dirty="0" smtClean="0"/>
              <a:t>ـ</a:t>
            </a:r>
            <a:r>
              <a:rPr lang="ar-JO" sz="8000" b="1" dirty="0" smtClean="0"/>
              <a:t>ل خي</a:t>
            </a:r>
            <a:r>
              <a:rPr lang="ar-EG" sz="8000" b="1" dirty="0" smtClean="0"/>
              <a:t>ـ</a:t>
            </a:r>
            <a:r>
              <a:rPr lang="ar-JO" sz="8000" b="1" dirty="0" smtClean="0"/>
              <a:t>ر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38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8000" b="1" dirty="0" smtClean="0">
                <a:latin typeface="Times New Roman" pitchFamily="18" charset="0"/>
              </a:rPr>
              <a:t>ل</a:t>
            </a:r>
            <a:r>
              <a:rPr lang="ar-EG" sz="8000" b="1" dirty="0" smtClean="0">
                <a:latin typeface="Times New Roman" pitchFamily="18" charset="0"/>
              </a:rPr>
              <a:t>ـــ</a:t>
            </a:r>
            <a:r>
              <a:rPr lang="ar-JO" sz="8000" b="1" dirty="0" smtClean="0">
                <a:latin typeface="Times New Roman" pitchFamily="18" charset="0"/>
              </a:rPr>
              <a:t>ولا م</a:t>
            </a:r>
            <a:r>
              <a:rPr lang="ar-EG" sz="8000" b="1" dirty="0" smtClean="0">
                <a:latin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</a:rPr>
              <a:t>سك</a:t>
            </a:r>
            <a:r>
              <a:rPr lang="ar-EG" sz="8000" b="1" dirty="0" smtClean="0">
                <a:latin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</a:rPr>
              <a:t>ة اي</a:t>
            </a:r>
            <a:r>
              <a:rPr lang="ar-EG" sz="8000" b="1" dirty="0" smtClean="0">
                <a:latin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</a:rPr>
              <a:t>دك ان</a:t>
            </a:r>
            <a:r>
              <a:rPr lang="ar-EG" sz="8000" b="1" dirty="0" smtClean="0">
                <a:latin typeface="Times New Roman" pitchFamily="18" charset="0"/>
              </a:rPr>
              <a:t>ـــ</a:t>
            </a:r>
            <a:r>
              <a:rPr lang="ar-JO" sz="8000" b="1" dirty="0" smtClean="0">
                <a:latin typeface="Times New Roman" pitchFamily="18" charset="0"/>
              </a:rPr>
              <a:t>ت 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كنت أضيع ويا اللي ضاعوا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أنا مش أفضل من اللي 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EG" sz="8000" b="1" dirty="0" smtClean="0">
                <a:latin typeface="Times New Roman" pitchFamily="18" charset="0"/>
              </a:rPr>
              <a:t> </a:t>
            </a:r>
            <a:r>
              <a:rPr lang="ar-JO" sz="8000" b="1" dirty="0" smtClean="0">
                <a:latin typeface="Times New Roman" pitchFamily="18" charset="0"/>
              </a:rPr>
              <a:t>خان وأنك</a:t>
            </a:r>
            <a:r>
              <a:rPr lang="ar-EG" sz="8000" b="1" dirty="0" smtClean="0">
                <a:latin typeface="Times New Roman" pitchFamily="18" charset="0"/>
              </a:rPr>
              <a:t>ـ</a:t>
            </a:r>
            <a:r>
              <a:rPr lang="ar-JO" sz="8000" b="1" dirty="0" smtClean="0">
                <a:latin typeface="Times New Roman" pitchFamily="18" charset="0"/>
              </a:rPr>
              <a:t>ر واللي باع</a:t>
            </a:r>
            <a:r>
              <a:rPr lang="ar-JO" sz="8000" b="1" dirty="0" smtClean="0">
                <a:latin typeface="Times New Roman" pitchFamily="18" charset="0"/>
              </a:rPr>
              <a:t/>
            </a:r>
            <a:br>
              <a:rPr lang="ar-JO" sz="8000" b="1" dirty="0" smtClean="0">
                <a:latin typeface="Times New Roman" pitchFamily="18" charset="0"/>
              </a:rPr>
            </a:b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774442"/>
            <a:ext cx="10058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latin typeface="Times New Roman" pitchFamily="18" charset="0"/>
              </a:rPr>
              <a:t> </a:t>
            </a:r>
            <a:r>
              <a:rPr lang="ar-JO" sz="8000" b="1" dirty="0" smtClean="0">
                <a:latin typeface="Times New Roman" pitchFamily="18" charset="0"/>
              </a:rPr>
              <a:t>قلبي مديون لك يا غالي 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عمري كله اعيش اسير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نعمتك رأفت بحالي </a:t>
            </a:r>
            <a:br>
              <a:rPr lang="ar-JO" sz="8000" b="1" dirty="0" smtClean="0">
                <a:latin typeface="Times New Roman" pitchFamily="18" charset="0"/>
              </a:rPr>
            </a:br>
            <a:r>
              <a:rPr lang="ar-JO" sz="8000" b="1" dirty="0" smtClean="0">
                <a:latin typeface="Times New Roman" pitchFamily="18" charset="0"/>
              </a:rPr>
              <a:t>وراح تكمل يا قدير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2666</TotalTime>
  <Words>68</Words>
  <Application>Microsoft Office PowerPoint</Application>
  <PresentationFormat>عرض على الشاشة (3:4)‏</PresentationFormat>
  <Paragraphs>11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442</cp:revision>
  <dcterms:created xsi:type="dcterms:W3CDTF">2021-12-07T14:30:00Z</dcterms:created>
  <dcterms:modified xsi:type="dcterms:W3CDTF">2022-01-27T09:26:17Z</dcterms:modified>
</cp:coreProperties>
</file>