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560" r:id="rId3"/>
    <p:sldId id="548" r:id="rId4"/>
    <p:sldId id="551" r:id="rId5"/>
    <p:sldId id="561" r:id="rId6"/>
    <p:sldId id="562" r:id="rId7"/>
    <p:sldId id="563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 varScale="1">
        <p:scale>
          <a:sx n="63" d="100"/>
          <a:sy n="63" d="100"/>
        </p:scale>
        <p:origin x="76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>
              <a:defRPr/>
            </a:pPr>
            <a:r>
              <a:rPr lang="ar-SA" sz="8000" b="1" dirty="0">
                <a:cs typeface="+mn-cs"/>
              </a:rPr>
              <a:t>ي</a:t>
            </a:r>
            <a:r>
              <a:rPr lang="ar-EG" sz="8000" b="1" dirty="0">
                <a:cs typeface="+mn-cs"/>
              </a:rPr>
              <a:t>ا</a:t>
            </a:r>
            <a:r>
              <a:rPr lang="ar-SA" sz="8000" b="1" dirty="0">
                <a:cs typeface="+mn-cs"/>
              </a:rPr>
              <a:t>للي م</a:t>
            </a:r>
            <a:r>
              <a:rPr lang="ar-JO" sz="8000" b="1" dirty="0">
                <a:cs typeface="+mn-cs"/>
              </a:rPr>
              <a:t>ُ</a:t>
            </a:r>
            <a:r>
              <a:rPr lang="ar-SA" sz="8000" b="1" dirty="0">
                <a:cs typeface="+mn-cs"/>
              </a:rPr>
              <a:t>ت ب</a:t>
            </a:r>
            <a:r>
              <a:rPr lang="ar-EG" sz="8000" b="1" dirty="0">
                <a:cs typeface="+mn-cs"/>
              </a:rPr>
              <a:t>َ</a:t>
            </a:r>
            <a:r>
              <a:rPr lang="ar-SA" sz="8000" b="1" dirty="0">
                <a:cs typeface="+mn-cs"/>
              </a:rPr>
              <a:t>دالي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55651"/>
            <a:ext cx="100584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(</a:t>
            </a:r>
            <a:r>
              <a:rPr lang="ar-EG" sz="8000" b="1" dirty="0" err="1"/>
              <a:t>ياللي</a:t>
            </a:r>
            <a:r>
              <a:rPr lang="ar-EG" sz="8000" b="1" dirty="0"/>
              <a:t> مُت بَدالي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وشايل</a:t>
            </a:r>
            <a:r>
              <a:rPr lang="ar-EG" sz="8000" b="1" dirty="0"/>
              <a:t> كُل أحمَالي</a:t>
            </a:r>
            <a:br>
              <a:rPr lang="ar-EG" sz="8000" b="1" dirty="0"/>
            </a:br>
            <a:r>
              <a:rPr lang="ar-EG" sz="8000" b="1" dirty="0"/>
              <a:t>في السَّمَاء بتِشفَع فِيَّ</a:t>
            </a:r>
            <a:br>
              <a:rPr lang="ar-EG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913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-1438608"/>
            <a:ext cx="10058400" cy="913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br>
              <a:rPr lang="ar-EG" sz="8000" b="1" dirty="0"/>
            </a:br>
            <a:r>
              <a:rPr lang="ar-EG" sz="8000" b="1" dirty="0"/>
              <a:t>عُمري ضَاع وِاشتَريتُه 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قلبي تاه وِلَقيتُه</a:t>
            </a:r>
            <a:br>
              <a:rPr lang="ar-EG" sz="8000" b="1" dirty="0"/>
            </a:br>
            <a:r>
              <a:rPr lang="ar-EG" sz="8000" b="1" dirty="0"/>
              <a:t>وِفَتَحت لي عِينيَّ)2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04924"/>
            <a:ext cx="10058400" cy="7953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(يا إلَهي أنا قلبي يُسجُد 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إلَهي أنا قلبي يخضَع 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حَمَلْ ... مذبُوح عنِّي)2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255651"/>
            <a:ext cx="100584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(ليك المَجد وِالكَرَامَة 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والبَهَاء ليك عَلامَة</a:t>
            </a:r>
            <a:br>
              <a:rPr lang="ar-EG" sz="8000" b="1" dirty="0"/>
            </a:br>
            <a:r>
              <a:rPr lang="ar-EG" sz="8000" b="1" dirty="0"/>
              <a:t>سُلطَانَك </a:t>
            </a:r>
            <a:r>
              <a:rPr lang="ar-EG" sz="8000" b="1" dirty="0" err="1"/>
              <a:t>بيحَرَّرْني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20242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179451"/>
            <a:ext cx="10058400" cy="728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ليك القُوَّة وِالجَلال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مِن البَشَر أبرَع جَمَال</a:t>
            </a:r>
            <a:br>
              <a:rPr lang="ar-EG" sz="8000" b="1" dirty="0"/>
            </a:br>
            <a:r>
              <a:rPr lang="ar-EG" sz="8000" b="1" dirty="0"/>
              <a:t>نِعمِتك </a:t>
            </a:r>
            <a:r>
              <a:rPr lang="ar-EG" sz="8000" b="1" dirty="0" err="1"/>
              <a:t>بِتغَيَّرني</a:t>
            </a:r>
            <a:r>
              <a:rPr lang="ar-EG" sz="8000" b="1" dirty="0"/>
              <a:t>)2</a:t>
            </a:r>
            <a:br>
              <a:rPr lang="ar-EG" sz="8000" b="1" dirty="0"/>
            </a:b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77558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04924"/>
            <a:ext cx="10058400" cy="7953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(يا إلَهي أنا قلبي يُسجُد 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إلَهي أنا قلبي يخضَع ليك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يا حَمَلْ ... مذبُوح عنِّي)2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70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2640</TotalTime>
  <Words>112</Words>
  <Application>Microsoft Office PowerPoint</Application>
  <PresentationFormat>عرض على الشاشة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439</cp:revision>
  <dcterms:created xsi:type="dcterms:W3CDTF">2021-12-07T14:30:00Z</dcterms:created>
  <dcterms:modified xsi:type="dcterms:W3CDTF">2024-03-04T13:36:47Z</dcterms:modified>
</cp:coreProperties>
</file>