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405" r:id="rId3"/>
    <p:sldId id="403" r:id="rId4"/>
    <p:sldId id="406" r:id="rId5"/>
    <p:sldId id="407" r:id="rId6"/>
    <p:sldId id="408" r:id="rId7"/>
    <p:sldId id="409" r:id="rId8"/>
    <p:sldId id="413" r:id="rId9"/>
    <p:sldId id="414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75" d="100"/>
          <a:sy n="75" d="100"/>
        </p:scale>
        <p:origin x="-918" y="-6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6/7/2022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6/7/2022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6936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يدك المثقوبة</a:t>
            </a:r>
            <a:endParaRPr lang="ar-EG" sz="6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05098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يدك </a:t>
            </a:r>
            <a:r>
              <a:rPr lang="ar-EG" sz="7200" b="1" dirty="0" smtClean="0">
                <a:solidFill>
                  <a:srgbClr val="00582A"/>
                </a:solidFill>
              </a:rPr>
              <a:t>المثقوبة ربي تسبيني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تشعل </a:t>
            </a:r>
            <a:r>
              <a:rPr lang="ar-EG" sz="7200" b="1" dirty="0" smtClean="0">
                <a:solidFill>
                  <a:srgbClr val="00582A"/>
                </a:solidFill>
              </a:rPr>
              <a:t>في أشواقي وحنيني</a:t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>وتذكرنــي بأنــــك </a:t>
            </a:r>
            <a:r>
              <a:rPr lang="ar-EG" sz="7200" b="1" dirty="0" smtClean="0">
                <a:solidFill>
                  <a:srgbClr val="00582A"/>
                </a:solidFill>
              </a:rPr>
              <a:t>في </a:t>
            </a:r>
            <a:r>
              <a:rPr lang="ar-EG" sz="7200" b="1" dirty="0" smtClean="0">
                <a:solidFill>
                  <a:srgbClr val="00582A"/>
                </a:solidFill>
              </a:rPr>
              <a:t>يـــوم </a:t>
            </a:r>
          </a:p>
          <a:p>
            <a:pPr algn="ctr" rtl="1"/>
            <a:r>
              <a:rPr lang="ar-EG" sz="6600" b="1" dirty="0" smtClean="0">
                <a:solidFill>
                  <a:srgbClr val="00582A"/>
                </a:solidFill>
              </a:rPr>
              <a:t>من </a:t>
            </a:r>
            <a:r>
              <a:rPr lang="ar-EG" sz="6600" b="1" dirty="0" smtClean="0">
                <a:solidFill>
                  <a:srgbClr val="00582A"/>
                </a:solidFill>
              </a:rPr>
              <a:t>اجلي قاسيت لكي لا تشقيني</a:t>
            </a:r>
            <a:br>
              <a:rPr lang="ar-EG" sz="66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7861"/>
            <a:ext cx="9982199" cy="97257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smtClean="0"/>
              <a:t>1-</a:t>
            </a:r>
          </a:p>
          <a:p>
            <a:pPr algn="ctr" rtl="1"/>
            <a:r>
              <a:rPr lang="ar-EG" sz="8000" b="1" dirty="0" smtClean="0"/>
              <a:t>وخلاصي من الموت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لســـــــــــــــــبب </a:t>
            </a:r>
          </a:p>
          <a:p>
            <a:pPr algn="ctr" rtl="1"/>
            <a:r>
              <a:rPr lang="ar-EG" sz="8000" b="1" dirty="0" smtClean="0"/>
              <a:t>أنك ضحيـــــــــت </a:t>
            </a:r>
          </a:p>
          <a:p>
            <a:pPr algn="ctr" rtl="1"/>
            <a:r>
              <a:rPr lang="ar-EG" sz="8000" b="1" dirty="0" smtClean="0"/>
              <a:t>كي </a:t>
            </a:r>
            <a:r>
              <a:rPr lang="ar-EG" sz="8000" b="1" dirty="0" smtClean="0"/>
              <a:t>ما </a:t>
            </a:r>
            <a:r>
              <a:rPr lang="ar-EG" sz="8000" b="1" dirty="0" smtClean="0"/>
              <a:t>تنجينـــــي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625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لم </a:t>
            </a:r>
            <a:r>
              <a:rPr lang="ar-EG" sz="8000" b="1" dirty="0" err="1" smtClean="0"/>
              <a:t>يثنك</a:t>
            </a:r>
            <a:r>
              <a:rPr lang="ar-EG" sz="8000" b="1" dirty="0" smtClean="0"/>
              <a:t> موت أو الم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كنت </a:t>
            </a:r>
            <a:r>
              <a:rPr lang="ar-EG" sz="8000" b="1" dirty="0" smtClean="0"/>
              <a:t>مشغولا بأنيني</a:t>
            </a:r>
            <a:br>
              <a:rPr lang="ar-EG" sz="8000" b="1" dirty="0" smtClean="0"/>
            </a:br>
            <a:r>
              <a:rPr lang="ar-EG" sz="8000" b="1" dirty="0" smtClean="0"/>
              <a:t>لم يرهبك هول العار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مجروح </a:t>
            </a:r>
            <a:r>
              <a:rPr lang="ar-EG" sz="8000" b="1" dirty="0" smtClean="0"/>
              <a:t>حتى تشفيني 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05098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يدك </a:t>
            </a:r>
            <a:r>
              <a:rPr lang="ar-EG" sz="7200" b="1" dirty="0" smtClean="0">
                <a:solidFill>
                  <a:srgbClr val="00582A"/>
                </a:solidFill>
              </a:rPr>
              <a:t>المثقوبة ربي تسبيني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تشعل </a:t>
            </a:r>
            <a:r>
              <a:rPr lang="ar-EG" sz="7200" b="1" dirty="0" smtClean="0">
                <a:solidFill>
                  <a:srgbClr val="00582A"/>
                </a:solidFill>
              </a:rPr>
              <a:t>في أشواقي وحنيني</a:t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>وتذكرنــي بأنــــك </a:t>
            </a:r>
            <a:r>
              <a:rPr lang="ar-EG" sz="7200" b="1" dirty="0" smtClean="0">
                <a:solidFill>
                  <a:srgbClr val="00582A"/>
                </a:solidFill>
              </a:rPr>
              <a:t>في </a:t>
            </a:r>
            <a:r>
              <a:rPr lang="ar-EG" sz="7200" b="1" dirty="0" smtClean="0">
                <a:solidFill>
                  <a:srgbClr val="00582A"/>
                </a:solidFill>
              </a:rPr>
              <a:t>يـــوم </a:t>
            </a:r>
          </a:p>
          <a:p>
            <a:pPr algn="ctr" rtl="1"/>
            <a:r>
              <a:rPr lang="ar-EG" sz="6600" b="1" dirty="0" smtClean="0">
                <a:solidFill>
                  <a:srgbClr val="00582A"/>
                </a:solidFill>
              </a:rPr>
              <a:t>من </a:t>
            </a:r>
            <a:r>
              <a:rPr lang="ar-EG" sz="6600" b="1" dirty="0" smtClean="0">
                <a:solidFill>
                  <a:srgbClr val="00582A"/>
                </a:solidFill>
              </a:rPr>
              <a:t>اجلي قاسيت لكي لا تشقيني</a:t>
            </a:r>
            <a:br>
              <a:rPr lang="ar-EG" sz="66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7861"/>
            <a:ext cx="9982199" cy="84946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smtClean="0"/>
              <a:t>2-</a:t>
            </a:r>
            <a:endParaRPr lang="ar-EG" sz="6600" b="1" dirty="0" smtClean="0"/>
          </a:p>
          <a:p>
            <a:pPr algn="ctr" rtl="1"/>
            <a:r>
              <a:rPr lang="ar-EG" sz="8000" b="1" dirty="0" smtClean="0"/>
              <a:t>لم </a:t>
            </a:r>
            <a:r>
              <a:rPr lang="ar-EG" sz="8000" b="1" dirty="0" smtClean="0"/>
              <a:t>يرضـــــك </a:t>
            </a:r>
          </a:p>
          <a:p>
            <a:pPr algn="ctr" rtl="1"/>
            <a:r>
              <a:rPr lang="ar-EG" sz="8000" b="1" dirty="0" smtClean="0"/>
              <a:t>أن </a:t>
            </a:r>
            <a:r>
              <a:rPr lang="ar-EG" sz="8000" b="1" dirty="0" smtClean="0"/>
              <a:t>أبقى حزينا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أحببتني </a:t>
            </a:r>
            <a:r>
              <a:rPr lang="ar-EG" sz="8000" b="1" dirty="0" smtClean="0"/>
              <a:t>ربي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قبل </a:t>
            </a:r>
            <a:r>
              <a:rPr lang="ar-EG" sz="8000" b="1" dirty="0" smtClean="0"/>
              <a:t>التكوين</a:t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863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أتبعك ربي ومسيحي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أنت </a:t>
            </a:r>
            <a:r>
              <a:rPr lang="ar-EG" sz="8000" b="1" dirty="0" smtClean="0"/>
              <a:t>معتقدي وديني</a:t>
            </a:r>
            <a:br>
              <a:rPr lang="ar-EG" sz="8000" b="1" dirty="0" smtClean="0"/>
            </a:br>
            <a:r>
              <a:rPr lang="ar-EG" sz="8000" b="1" dirty="0" smtClean="0"/>
              <a:t>أعشقك أنت ويديك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في </a:t>
            </a:r>
            <a:r>
              <a:rPr lang="ar-EG" sz="8000" b="1" dirty="0" smtClean="0"/>
              <a:t>كفك ربي </a:t>
            </a:r>
            <a:r>
              <a:rPr lang="ar-EG" sz="8000" b="1" dirty="0" err="1" smtClean="0"/>
              <a:t>خبيني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625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لم </a:t>
            </a:r>
            <a:r>
              <a:rPr lang="ar-EG" sz="8000" b="1" dirty="0" err="1" smtClean="0"/>
              <a:t>يثنك</a:t>
            </a:r>
            <a:r>
              <a:rPr lang="ar-EG" sz="8000" b="1" dirty="0" smtClean="0"/>
              <a:t> موت أو الم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كنت </a:t>
            </a:r>
            <a:r>
              <a:rPr lang="ar-EG" sz="8000" b="1" dirty="0" smtClean="0"/>
              <a:t>مشغولا بأنيني</a:t>
            </a:r>
            <a:br>
              <a:rPr lang="ar-EG" sz="8000" b="1" dirty="0" smtClean="0"/>
            </a:br>
            <a:r>
              <a:rPr lang="ar-EG" sz="8000" b="1" dirty="0" smtClean="0"/>
              <a:t>لم يرهبك هول العار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مجروح </a:t>
            </a:r>
            <a:r>
              <a:rPr lang="ar-EG" sz="8000" b="1" dirty="0" smtClean="0"/>
              <a:t>حتى تشفيني 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863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أتبعك ربي ومسيحي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أنت </a:t>
            </a:r>
            <a:r>
              <a:rPr lang="ar-EG" sz="8000" b="1" dirty="0" smtClean="0"/>
              <a:t>معتقدي وديني</a:t>
            </a:r>
            <a:br>
              <a:rPr lang="ar-EG" sz="8000" b="1" dirty="0" smtClean="0"/>
            </a:br>
            <a:r>
              <a:rPr lang="ar-EG" sz="8000" b="1" dirty="0" smtClean="0"/>
              <a:t>أعشقك أنت ويديك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في </a:t>
            </a:r>
            <a:r>
              <a:rPr lang="ar-EG" sz="8000" b="1" dirty="0" smtClean="0"/>
              <a:t>كفك ربي </a:t>
            </a:r>
            <a:r>
              <a:rPr lang="ar-EG" sz="8000" b="1" dirty="0" err="1" smtClean="0"/>
              <a:t>خبيني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1846</TotalTime>
  <Words>71</Words>
  <Application>Microsoft Office PowerPoint</Application>
  <PresentationFormat>عرض على الشاشة (3:4)‏</PresentationFormat>
  <Paragraphs>32</Paragraphs>
  <Slides>10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1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253</cp:revision>
  <dcterms:created xsi:type="dcterms:W3CDTF">2021-12-07T14:30:00Z</dcterms:created>
  <dcterms:modified xsi:type="dcterms:W3CDTF">2022-06-07T12:43:27Z</dcterms:modified>
</cp:coreProperties>
</file>