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4" r:id="rId3"/>
    <p:sldId id="326" r:id="rId4"/>
    <p:sldId id="327" r:id="rId5"/>
    <p:sldId id="328" r:id="rId6"/>
    <p:sldId id="329" r:id="rId7"/>
    <p:sldId id="33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6"/>
            <p14:sldId id="327"/>
            <p14:sldId id="328"/>
            <p14:sldId id="329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EG" sz="6000" b="1" dirty="0"/>
              <a:t>يَسوع اِسمُه عَجيب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sz="4800" b="1" dirty="0">
                <a:cs typeface="+mn-cs"/>
              </a:rPr>
              <a:t>1-</a:t>
            </a:r>
            <a:r>
              <a:rPr lang="ar-EG" altLang="ar-EG" sz="4000" b="1" dirty="0">
                <a:cs typeface="+mn-cs"/>
              </a:rPr>
              <a:t> </a:t>
            </a:r>
            <a:endParaRPr lang="en-US" altLang="ar-EG" sz="4000" b="1" dirty="0">
              <a:cs typeface="+mn-cs"/>
            </a:endParaRPr>
          </a:p>
          <a:p>
            <a:pPr rtl="1"/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(يَسوع اِسمُه عَجيب  هوَ </a:t>
            </a:r>
            <a:r>
              <a:rPr kumimoji="0" lang="ar-EG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المَسِيَّا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يَســـــــــوع هوَ القَدِير  هوَ فادِيَّا)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esmo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lang="en-US" sz="4000" b="1" kern="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ajeeb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elmasia</a:t>
            </a:r>
            <a:b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alqadeer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fadia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en-US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Jesus has a wonderful name, He is The Messiah.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is the Almighty and my redeemer.</a:t>
            </a:r>
            <a:endParaRPr kumimoji="0" lang="ar-EG" sz="4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448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2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(عَلى الأرض السَّلام   وِمَسَرَّة لِكُلِّ النَّاس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المَجد في العُـــــــلا   يَسوع </a:t>
            </a:r>
            <a:r>
              <a:rPr lang="ar-EG" sz="4800" b="1" dirty="0" err="1">
                <a:solidFill>
                  <a:srgbClr val="005024"/>
                </a:solidFill>
                <a:cs typeface="+mn-cs"/>
              </a:rPr>
              <a:t>جَا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لِلخَلاص)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2</a:t>
            </a:r>
            <a:endParaRPr lang="ar-EG" sz="36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ar-EG" sz="2800" b="1" dirty="0">
                <a:solidFill>
                  <a:srgbClr val="005024"/>
                </a:solidFill>
                <a:cs typeface="+mn-cs"/>
              </a:rPr>
            </a:br>
            <a:r>
              <a:rPr lang="es-ES" sz="36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aala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alarDi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elssalam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  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we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masarra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le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kol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elnnas</a:t>
            </a:r>
            <a:br>
              <a:rPr lang="es-ES" sz="3600" b="1" dirty="0">
                <a:solidFill>
                  <a:srgbClr val="002060"/>
                </a:solidFill>
                <a:cs typeface="+mn-cs"/>
              </a:rPr>
            </a:br>
            <a:r>
              <a:rPr lang="es-ES" sz="3600" b="1" dirty="0" err="1">
                <a:solidFill>
                  <a:srgbClr val="002060"/>
                </a:solidFill>
                <a:cs typeface="+mn-cs"/>
              </a:rPr>
              <a:t>elmajd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fil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aola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  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yasou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ja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lel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khalaS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ar-EG" sz="1050" b="1" dirty="0">
                <a:solidFill>
                  <a:srgbClr val="002060"/>
                </a:solidFill>
                <a:cs typeface="+mn-cs"/>
              </a:rPr>
            </a:br>
            <a:endParaRPr lang="ar-EG" sz="105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ar-EG" sz="105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ar-EG" sz="1050" b="1" dirty="0">
                <a:solidFill>
                  <a:srgbClr val="005024"/>
                </a:solidFill>
                <a:cs typeface="+mn-cs"/>
              </a:rPr>
            </a:br>
            <a:r>
              <a:rPr lang="en-US" sz="3600" b="1" dirty="0">
                <a:solidFill>
                  <a:srgbClr val="005024"/>
                </a:solidFill>
                <a:cs typeface="+mn-cs"/>
              </a:rPr>
              <a:t>Peace to earth and joy to all the people, </a:t>
            </a:r>
          </a:p>
          <a:p>
            <a:pPr rtl="1"/>
            <a:r>
              <a:rPr lang="en-US" sz="3600" b="1" dirty="0">
                <a:solidFill>
                  <a:srgbClr val="005024"/>
                </a:solidFill>
                <a:cs typeface="+mn-cs"/>
              </a:rPr>
              <a:t>glory in the heights; Jesus came to save.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1870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cs typeface="+mn-cs"/>
              </a:rPr>
              <a:t>2- </a:t>
            </a:r>
            <a:r>
              <a:rPr lang="ar-EG" b="1" dirty="0"/>
              <a:t>دي </a:t>
            </a:r>
            <a:r>
              <a:rPr lang="ar-EG" b="1" dirty="0" err="1"/>
              <a:t>مَلايكَة</a:t>
            </a:r>
            <a:r>
              <a:rPr lang="ar-EG" b="1" dirty="0"/>
              <a:t> في </a:t>
            </a:r>
            <a:r>
              <a:rPr lang="ar-EG" b="1" dirty="0" err="1"/>
              <a:t>السَّمَا</a:t>
            </a:r>
            <a:r>
              <a:rPr lang="ar-EG" b="1" dirty="0"/>
              <a:t>   بتبَشَّر أرضنـــا</a:t>
            </a:r>
            <a:br>
              <a:rPr lang="ar-EG" b="1" dirty="0"/>
            </a:br>
            <a:r>
              <a:rPr lang="ar-EG" b="1" dirty="0"/>
              <a:t>مَلِك المُلـــــوك جَانــــــا   </a:t>
            </a:r>
            <a:r>
              <a:rPr lang="ar-EG" b="1" dirty="0" err="1"/>
              <a:t>عَلَشَـــان</a:t>
            </a:r>
            <a:r>
              <a:rPr lang="ar-EG" b="1" dirty="0"/>
              <a:t> يرُدِّنا</a:t>
            </a:r>
            <a:br>
              <a:rPr lang="ar-EG" b="1" dirty="0"/>
            </a:br>
            <a:r>
              <a:rPr lang="ar-EG" b="1" dirty="0" err="1"/>
              <a:t>جا</a:t>
            </a:r>
            <a:r>
              <a:rPr lang="ar-EG" b="1" dirty="0"/>
              <a:t> في الأرض فقير   </a:t>
            </a:r>
            <a:r>
              <a:rPr lang="ar-EG" b="1" dirty="0" err="1"/>
              <a:t>عَلشَان</a:t>
            </a:r>
            <a:r>
              <a:rPr lang="ar-EG" b="1" dirty="0"/>
              <a:t> بفَقره نِغنَى</a:t>
            </a:r>
            <a:br>
              <a:rPr lang="ar-EG" b="1" dirty="0"/>
            </a:br>
            <a:r>
              <a:rPr lang="ar-EG" b="1" dirty="0"/>
              <a:t>زَيِّ العَبد الأسِيـــــــــر   وِأخَد مَكاننا إحنا</a:t>
            </a:r>
          </a:p>
          <a:p>
            <a:pPr rtl="1"/>
            <a:br>
              <a:rPr lang="ar-EG" sz="900" b="1" dirty="0"/>
            </a:br>
            <a:r>
              <a:rPr lang="en-US" sz="3200" b="1" dirty="0">
                <a:solidFill>
                  <a:srgbClr val="FF0000"/>
                </a:solidFill>
              </a:rPr>
              <a:t>di </a:t>
            </a:r>
            <a:r>
              <a:rPr lang="en-US" sz="3200" b="1" dirty="0" err="1">
                <a:solidFill>
                  <a:srgbClr val="FF0000"/>
                </a:solidFill>
              </a:rPr>
              <a:t>malayka</a:t>
            </a:r>
            <a:r>
              <a:rPr lang="en-US" sz="3200" b="1" dirty="0">
                <a:solidFill>
                  <a:srgbClr val="FF0000"/>
                </a:solidFill>
              </a:rPr>
              <a:t> fi </a:t>
            </a:r>
            <a:r>
              <a:rPr lang="en-US" sz="3200" b="1" dirty="0" err="1">
                <a:solidFill>
                  <a:srgbClr val="FF0000"/>
                </a:solidFill>
              </a:rPr>
              <a:t>elssama</a:t>
            </a:r>
            <a:r>
              <a:rPr lang="en-US" sz="3200" b="1" dirty="0">
                <a:solidFill>
                  <a:srgbClr val="FF0000"/>
                </a:solidFill>
              </a:rPr>
              <a:t>   </a:t>
            </a:r>
            <a:r>
              <a:rPr lang="en-US" sz="3200" b="1" dirty="0" err="1">
                <a:solidFill>
                  <a:srgbClr val="FF0000"/>
                </a:solidFill>
              </a:rPr>
              <a:t>betbashshar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arDena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malek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elmolok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jana</a:t>
            </a:r>
            <a:r>
              <a:rPr lang="en-US" sz="3200" b="1" dirty="0">
                <a:solidFill>
                  <a:srgbClr val="FF0000"/>
                </a:solidFill>
              </a:rPr>
              <a:t>   </a:t>
            </a:r>
            <a:r>
              <a:rPr lang="en-US" sz="3200" b="1" dirty="0" err="1">
                <a:solidFill>
                  <a:srgbClr val="FF0000"/>
                </a:solidFill>
              </a:rPr>
              <a:t>aalashan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yeroddena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ja fil </a:t>
            </a:r>
            <a:r>
              <a:rPr lang="en-US" sz="3200" b="1" dirty="0" err="1">
                <a:solidFill>
                  <a:srgbClr val="FF0000"/>
                </a:solidFill>
              </a:rPr>
              <a:t>arD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faaeer</a:t>
            </a:r>
            <a:r>
              <a:rPr lang="en-US" sz="3200" b="1" dirty="0">
                <a:solidFill>
                  <a:srgbClr val="FF0000"/>
                </a:solidFill>
              </a:rPr>
              <a:t>   </a:t>
            </a:r>
            <a:r>
              <a:rPr lang="en-US" sz="3200" b="1" dirty="0" err="1">
                <a:solidFill>
                  <a:srgbClr val="FF0000"/>
                </a:solidFill>
              </a:rPr>
              <a:t>aalashan</a:t>
            </a:r>
            <a:r>
              <a:rPr lang="en-US" sz="3200" b="1" dirty="0">
                <a:solidFill>
                  <a:srgbClr val="FF0000"/>
                </a:solidFill>
              </a:rPr>
              <a:t> be </a:t>
            </a:r>
            <a:r>
              <a:rPr lang="en-US" sz="3200" b="1" dirty="0" err="1">
                <a:solidFill>
                  <a:srgbClr val="FF0000"/>
                </a:solidFill>
              </a:rPr>
              <a:t>faqro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neghna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zaye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elaabd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elaseer</a:t>
            </a:r>
            <a:r>
              <a:rPr lang="en-US" sz="3200" b="1" dirty="0">
                <a:solidFill>
                  <a:srgbClr val="FF0000"/>
                </a:solidFill>
              </a:rPr>
              <a:t>   we </a:t>
            </a:r>
            <a:r>
              <a:rPr lang="en-US" sz="3200" b="1" dirty="0" err="1">
                <a:solidFill>
                  <a:srgbClr val="FF0000"/>
                </a:solidFill>
              </a:rPr>
              <a:t>akhad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makanna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ehna</a:t>
            </a:r>
            <a:br>
              <a:rPr lang="ar-EG" sz="1000" b="1" dirty="0"/>
            </a:br>
            <a:br>
              <a:rPr lang="ar-EG" sz="1000" b="1" dirty="0"/>
            </a:br>
            <a:r>
              <a:rPr lang="en-US" sz="2600" b="1" dirty="0"/>
              <a:t>Angels carry good news to us that the King of kings is </a:t>
            </a:r>
          </a:p>
          <a:p>
            <a:pPr rtl="1"/>
            <a:r>
              <a:rPr lang="en-US" sz="2600" b="1" dirty="0"/>
              <a:t>coming to restore us. He came poor so we get rich with </a:t>
            </a:r>
          </a:p>
          <a:p>
            <a:pPr rtl="1"/>
            <a:r>
              <a:rPr lang="en-US" sz="2600" b="1" dirty="0"/>
              <a:t>His poverty. He took our place coming as a slave.</a:t>
            </a:r>
            <a:endParaRPr lang="en-US" altLang="ar-EG" sz="2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7712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2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(عَلى الأرض السَّلام   وِمَسَرَّة لِكُلِّ النَّاس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المَجد في العُـــــــلا   يَسوع </a:t>
            </a:r>
            <a:r>
              <a:rPr lang="ar-EG" sz="4800" b="1" dirty="0" err="1">
                <a:solidFill>
                  <a:srgbClr val="005024"/>
                </a:solidFill>
                <a:cs typeface="+mn-cs"/>
              </a:rPr>
              <a:t>جَا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لِلخَلاص)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2</a:t>
            </a:r>
            <a:endParaRPr lang="ar-EG" sz="36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ar-EG" sz="2800" b="1" dirty="0">
                <a:solidFill>
                  <a:srgbClr val="005024"/>
                </a:solidFill>
                <a:cs typeface="+mn-cs"/>
              </a:rPr>
            </a:br>
            <a:r>
              <a:rPr lang="es-ES" sz="36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aala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alarDi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elssalam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  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we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masarra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le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kol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elnnas</a:t>
            </a:r>
            <a:br>
              <a:rPr lang="es-ES" sz="3600" b="1" dirty="0">
                <a:solidFill>
                  <a:srgbClr val="002060"/>
                </a:solidFill>
                <a:cs typeface="+mn-cs"/>
              </a:rPr>
            </a:br>
            <a:r>
              <a:rPr lang="es-ES" sz="3600" b="1" dirty="0" err="1">
                <a:solidFill>
                  <a:srgbClr val="002060"/>
                </a:solidFill>
                <a:cs typeface="+mn-cs"/>
              </a:rPr>
              <a:t>elmajd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fil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aola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  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yasou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ja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lel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khalaS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ar-EG" sz="1050" b="1" dirty="0">
                <a:solidFill>
                  <a:srgbClr val="002060"/>
                </a:solidFill>
                <a:cs typeface="+mn-cs"/>
              </a:rPr>
            </a:br>
            <a:endParaRPr lang="ar-EG" sz="105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ar-EG" sz="105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ar-EG" sz="1050" b="1" dirty="0">
                <a:solidFill>
                  <a:srgbClr val="005024"/>
                </a:solidFill>
                <a:cs typeface="+mn-cs"/>
              </a:rPr>
            </a:br>
            <a:r>
              <a:rPr lang="en-US" sz="3600" b="1" dirty="0">
                <a:solidFill>
                  <a:srgbClr val="005024"/>
                </a:solidFill>
                <a:cs typeface="+mn-cs"/>
              </a:rPr>
              <a:t>Peace to earth and joy to all the people, </a:t>
            </a:r>
          </a:p>
          <a:p>
            <a:pPr rtl="1"/>
            <a:r>
              <a:rPr lang="en-US" sz="3600" b="1" dirty="0">
                <a:solidFill>
                  <a:srgbClr val="005024"/>
                </a:solidFill>
                <a:cs typeface="+mn-cs"/>
              </a:rPr>
              <a:t>glory in the heights; Jesus came to save.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1004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cs typeface="+mn-cs"/>
              </a:rPr>
              <a:t>3- </a:t>
            </a:r>
            <a:endParaRPr lang="en-US" altLang="ar-EG" b="1" dirty="0">
              <a:cs typeface="+mn-cs"/>
            </a:endParaRPr>
          </a:p>
          <a:p>
            <a:pPr rtl="1"/>
            <a:r>
              <a:rPr lang="ar-EG" sz="4800" b="1" dirty="0">
                <a:cs typeface="+mn-cs"/>
              </a:rPr>
              <a:t>(يا كنيسَة اِفرَحِي   اِملي قلبك أغَانــــي</a:t>
            </a:r>
            <a:br>
              <a:rPr lang="ar-EG" sz="4800" b="1" dirty="0">
                <a:cs typeface="+mn-cs"/>
              </a:rPr>
            </a:br>
            <a:r>
              <a:rPr lang="ar-EG" sz="4800" b="1" dirty="0">
                <a:cs typeface="+mn-cs"/>
              </a:rPr>
              <a:t>بصَلاتِك اِسهَرِي   </a:t>
            </a:r>
            <a:r>
              <a:rPr lang="ar-EG" sz="4800" b="1" dirty="0" err="1">
                <a:cs typeface="+mn-cs"/>
              </a:rPr>
              <a:t>دا</a:t>
            </a:r>
            <a:r>
              <a:rPr lang="ar-EG" sz="4800" b="1" dirty="0">
                <a:cs typeface="+mn-cs"/>
              </a:rPr>
              <a:t> عَريسِك جاي </a:t>
            </a:r>
            <a:r>
              <a:rPr lang="ar-EG" sz="4800" b="1" dirty="0" err="1">
                <a:cs typeface="+mn-cs"/>
              </a:rPr>
              <a:t>تاني</a:t>
            </a:r>
            <a:r>
              <a:rPr lang="ar-EG" sz="4800" b="1" dirty="0">
                <a:cs typeface="+mn-cs"/>
              </a:rPr>
              <a:t>)</a:t>
            </a:r>
            <a:r>
              <a:rPr lang="ar-EG" sz="4000" b="1" dirty="0">
                <a:cs typeface="+mn-cs"/>
              </a:rPr>
              <a:t>2</a:t>
            </a:r>
            <a:br>
              <a:rPr lang="ar-EG" sz="2800" b="1" dirty="0">
                <a:cs typeface="+mn-cs"/>
              </a:rPr>
            </a:br>
            <a:endParaRPr lang="en-US" sz="2800" b="1" dirty="0">
              <a:cs typeface="+mn-cs"/>
            </a:endParaRPr>
          </a:p>
          <a:p>
            <a:pPr rtl="1"/>
            <a:r>
              <a:rPr lang="en-US" sz="36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ya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kneesa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efrahi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  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emli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albek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aghani</a:t>
            </a:r>
            <a:br>
              <a:rPr lang="en-US" sz="3600" b="1" dirty="0">
                <a:solidFill>
                  <a:srgbClr val="FF0000"/>
                </a:solidFill>
                <a:cs typeface="+mn-cs"/>
              </a:rPr>
            </a:br>
            <a:r>
              <a:rPr lang="en-US" sz="3600" b="1" dirty="0">
                <a:solidFill>
                  <a:srgbClr val="FF0000"/>
                </a:solidFill>
                <a:cs typeface="+mn-cs"/>
              </a:rPr>
              <a:t>be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Salatek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eshari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   da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aareesek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jai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tani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ar-EG" sz="1000" b="1" dirty="0">
                <a:cs typeface="+mn-cs"/>
              </a:rPr>
            </a:br>
            <a:endParaRPr lang="ar-EG" sz="1000" b="1" dirty="0">
              <a:cs typeface="+mn-cs"/>
            </a:endParaRPr>
          </a:p>
          <a:p>
            <a:pPr rtl="1"/>
            <a:endParaRPr lang="ar-EG" sz="1000" b="1" dirty="0">
              <a:cs typeface="+mn-cs"/>
            </a:endParaRPr>
          </a:p>
          <a:p>
            <a:pPr rtl="1"/>
            <a:br>
              <a:rPr lang="ar-EG" sz="1000" b="1" dirty="0">
                <a:cs typeface="+mn-cs"/>
              </a:rPr>
            </a:br>
            <a:r>
              <a:rPr lang="en-US" sz="3200" b="1" dirty="0">
                <a:cs typeface="+mn-cs"/>
              </a:rPr>
              <a:t>O church, stay awake and full of joyful songs.</a:t>
            </a:r>
          </a:p>
          <a:p>
            <a:pPr rtl="1"/>
            <a:r>
              <a:rPr lang="en-US" sz="3200" b="1" dirty="0">
                <a:cs typeface="+mn-cs"/>
              </a:rPr>
              <a:t> Watch and pray, Your groom is coming back.</a:t>
            </a:r>
            <a:endParaRPr kumimoji="0" lang="ar-EG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4403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2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(عَلى الأرض السَّلام   وِمَسَرَّة لِكُلِّ النَّاس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المَجد في العُـــــــلا   يَسوع </a:t>
            </a:r>
            <a:r>
              <a:rPr lang="ar-EG" sz="4800" b="1" dirty="0" err="1">
                <a:solidFill>
                  <a:srgbClr val="005024"/>
                </a:solidFill>
                <a:cs typeface="+mn-cs"/>
              </a:rPr>
              <a:t>جَا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لِلخَلاص)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2</a:t>
            </a:r>
            <a:endParaRPr lang="ar-EG" sz="36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ar-EG" sz="2800" b="1" dirty="0">
                <a:solidFill>
                  <a:srgbClr val="005024"/>
                </a:solidFill>
                <a:cs typeface="+mn-cs"/>
              </a:rPr>
            </a:br>
            <a:r>
              <a:rPr lang="es-ES" sz="36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aala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alarDi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elssalam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  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we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masarra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le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kol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elnnas</a:t>
            </a:r>
            <a:br>
              <a:rPr lang="es-ES" sz="3600" b="1" dirty="0">
                <a:solidFill>
                  <a:srgbClr val="002060"/>
                </a:solidFill>
                <a:cs typeface="+mn-cs"/>
              </a:rPr>
            </a:br>
            <a:r>
              <a:rPr lang="es-ES" sz="3600" b="1" dirty="0" err="1">
                <a:solidFill>
                  <a:srgbClr val="002060"/>
                </a:solidFill>
                <a:cs typeface="+mn-cs"/>
              </a:rPr>
              <a:t>elmajd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fil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aola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  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yasou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ja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lel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3600" b="1" dirty="0" err="1">
                <a:solidFill>
                  <a:srgbClr val="002060"/>
                </a:solidFill>
                <a:cs typeface="+mn-cs"/>
              </a:rPr>
              <a:t>khalaS</a:t>
            </a:r>
            <a:r>
              <a:rPr lang="es-ES" sz="36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ar-EG" sz="1050" b="1" dirty="0">
                <a:solidFill>
                  <a:srgbClr val="002060"/>
                </a:solidFill>
                <a:cs typeface="+mn-cs"/>
              </a:rPr>
            </a:br>
            <a:endParaRPr lang="ar-EG" sz="105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ar-EG" sz="105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ar-EG" sz="1050" b="1" dirty="0">
                <a:solidFill>
                  <a:srgbClr val="005024"/>
                </a:solidFill>
                <a:cs typeface="+mn-cs"/>
              </a:rPr>
            </a:br>
            <a:r>
              <a:rPr lang="en-US" sz="3600" b="1" dirty="0">
                <a:solidFill>
                  <a:srgbClr val="005024"/>
                </a:solidFill>
                <a:cs typeface="+mn-cs"/>
              </a:rPr>
              <a:t>Peace to earth and joy to all the people, </a:t>
            </a:r>
          </a:p>
          <a:p>
            <a:pPr rtl="1"/>
            <a:r>
              <a:rPr lang="en-US" sz="3600" b="1" dirty="0">
                <a:solidFill>
                  <a:srgbClr val="005024"/>
                </a:solidFill>
                <a:cs typeface="+mn-cs"/>
              </a:rPr>
              <a:t>glory in the heights; Jesus came to save.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5362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5124</TotalTime>
  <Words>395</Words>
  <Application>Microsoft Office PowerPoint</Application>
  <PresentationFormat>عرض على الشاشة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498</cp:revision>
  <dcterms:created xsi:type="dcterms:W3CDTF">2021-12-07T14:30:00Z</dcterms:created>
  <dcterms:modified xsi:type="dcterms:W3CDTF">2023-12-13T13:42:56Z</dcterms:modified>
</cp:coreProperties>
</file>