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89" r:id="rId3"/>
    <p:sldId id="499" r:id="rId4"/>
    <p:sldId id="518" r:id="rId5"/>
    <p:sldId id="509" r:id="rId6"/>
    <p:sldId id="524" r:id="rId7"/>
    <p:sldId id="513" r:id="rId8"/>
    <p:sldId id="525" r:id="rId9"/>
    <p:sldId id="4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426" autoAdjust="0"/>
    <p:restoredTop sz="94660"/>
  </p:normalViewPr>
  <p:slideViewPr>
    <p:cSldViewPr>
      <p:cViewPr>
        <p:scale>
          <a:sx n="68" d="100"/>
          <a:sy n="68" d="100"/>
        </p:scale>
        <p:origin x="-114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7787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تـرنيـمـة</a:t>
            </a:r>
          </a:p>
          <a:p>
            <a:pPr algn="ctr"/>
            <a:r>
              <a:rPr kumimoji="1" lang="ar-EG" altLang="en-US" sz="7200" b="1" dirty="0" smtClean="0">
                <a:cs typeface="Times New Roman" pitchFamily="18" charset="0"/>
              </a:rPr>
              <a:t>يَسوع اِسمُه عَجيب</a:t>
            </a:r>
            <a:r>
              <a:rPr kumimoji="1" lang="en-US" altLang="en-US" sz="7200" b="1" dirty="0" smtClean="0">
                <a:cs typeface="Times New Roman" pitchFamily="18" charset="0"/>
              </a:rPr>
              <a:t> </a:t>
            </a:r>
            <a:endParaRPr kumimoji="1" lang="ar-EG" altLang="en-US" sz="72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ar-EG" altLang="en-US" sz="8000" b="1" dirty="0" smtClean="0"/>
              <a:t>يَسوع اِسمُه عَجيب</a:t>
            </a:r>
            <a:r>
              <a:rPr kumimoji="1" lang="en-US" altLang="en-US" sz="8000" b="1" dirty="0" smtClean="0"/>
              <a:t> </a:t>
            </a:r>
            <a:endParaRPr kumimoji="1" lang="ar-EG" altLang="en-US" sz="8000" b="1" dirty="0" smtClean="0"/>
          </a:p>
          <a:p>
            <a:pPr algn="ctr"/>
            <a:r>
              <a:rPr kumimoji="1" lang="ar-EG" altLang="en-US" sz="8000" b="1" dirty="0" smtClean="0"/>
              <a:t>هوَ المَسِيَّا</a:t>
            </a:r>
            <a:r>
              <a:rPr kumimoji="1" lang="en-US" altLang="en-US" sz="8000" b="1" dirty="0" smtClean="0"/>
              <a:t> </a:t>
            </a:r>
            <a:endParaRPr kumimoji="1" lang="ar-EG" altLang="en-US" sz="8000" b="1" dirty="0" smtClean="0"/>
          </a:p>
          <a:p>
            <a:pPr algn="ctr"/>
            <a:r>
              <a:rPr kumimoji="1" lang="ar-EG" altLang="en-US" sz="8000" b="1" dirty="0" smtClean="0"/>
              <a:t>يَســـــوع هوَ القـَدِير</a:t>
            </a:r>
            <a:r>
              <a:rPr kumimoji="1" lang="en-US" altLang="en-US" sz="8000" b="1" dirty="0" smtClean="0"/>
              <a:t> </a:t>
            </a:r>
            <a:endParaRPr kumimoji="1" lang="ar-EG" altLang="en-US" sz="8000" b="1" dirty="0" smtClean="0"/>
          </a:p>
          <a:p>
            <a:pPr algn="ctr"/>
            <a:r>
              <a:rPr kumimoji="1" lang="ar-EG" altLang="en-US" sz="8000" b="1" dirty="0" smtClean="0"/>
              <a:t>هوَ فادِيَّا</a:t>
            </a:r>
            <a:r>
              <a:rPr kumimoji="1" lang="en-US" altLang="en-US" sz="8000" b="1" dirty="0" smtClean="0"/>
              <a:t> </a:t>
            </a:r>
            <a:endParaRPr kumimoji="1"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229880"/>
            <a:ext cx="9220200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</a:pPr>
            <a:r>
              <a:rPr kumimoji="1" lang="ar-EG" altLang="en-US" sz="8000" b="1" dirty="0" smtClean="0"/>
              <a:t>عَلى الأرض السَّلام</a:t>
            </a:r>
            <a:r>
              <a:rPr kumimoji="1" lang="en-US" altLang="en-US" sz="8000" b="1" dirty="0" smtClean="0"/>
              <a:t> </a:t>
            </a:r>
            <a:endParaRPr kumimoji="1" lang="ar-EG" altLang="en-US" sz="8000" b="1" dirty="0" smtClean="0"/>
          </a:p>
          <a:p>
            <a:pPr algn="ctr">
              <a:spcBef>
                <a:spcPts val="3000"/>
              </a:spcBef>
            </a:pPr>
            <a:r>
              <a:rPr kumimoji="1" lang="ar-EG" altLang="en-US" sz="8000" b="1" dirty="0" smtClean="0"/>
              <a:t>وِمَسَرَّة لِكـُلِّ النـَّاس</a:t>
            </a:r>
            <a:r>
              <a:rPr kumimoji="1" lang="en-US" altLang="en-US" sz="8000" b="1" dirty="0" smtClean="0"/>
              <a:t> </a:t>
            </a:r>
            <a:endParaRPr kumimoji="1" lang="ar-EG" altLang="en-US" sz="8000" b="1" dirty="0" smtClean="0"/>
          </a:p>
          <a:p>
            <a:pPr algn="ctr">
              <a:spcBef>
                <a:spcPts val="3000"/>
              </a:spcBef>
            </a:pPr>
            <a:r>
              <a:rPr kumimoji="1" lang="ar-EG" altLang="en-US" sz="8000" b="1" dirty="0" smtClean="0"/>
              <a:t>المَجد في العُــــــــلا</a:t>
            </a:r>
            <a:r>
              <a:rPr kumimoji="1" lang="en-US" altLang="en-US" sz="8000" b="1" dirty="0" smtClean="0"/>
              <a:t> </a:t>
            </a:r>
            <a:endParaRPr kumimoji="1" lang="ar-EG" altLang="en-US" sz="8000" b="1" dirty="0" smtClean="0"/>
          </a:p>
          <a:p>
            <a:pPr algn="ctr">
              <a:spcBef>
                <a:spcPts val="3000"/>
              </a:spcBef>
            </a:pPr>
            <a:r>
              <a:rPr kumimoji="1" lang="ar-EG" altLang="en-US" sz="8000" b="1" dirty="0" smtClean="0"/>
              <a:t>يَسوع جَه لِلخَلاص</a:t>
            </a:r>
            <a:r>
              <a:rPr kumimoji="1" lang="en-US" altLang="en-US" sz="8000" b="1" dirty="0" smtClean="0"/>
              <a:t> </a:t>
            </a:r>
            <a:endParaRPr kumimoji="1"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93722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</a:pPr>
            <a:r>
              <a:rPr kumimoji="1" lang="ar-EG" altLang="en-US" sz="7200" b="1" dirty="0" smtClean="0"/>
              <a:t>دي مَلايكـَة في السَّمَا</a:t>
            </a:r>
            <a:r>
              <a:rPr kumimoji="1" lang="en-US" altLang="en-US" sz="7200" b="1" dirty="0" smtClean="0"/>
              <a:t> </a:t>
            </a:r>
            <a:endParaRPr kumimoji="1" lang="ar-EG" altLang="en-US" sz="7200" b="1" dirty="0" smtClean="0"/>
          </a:p>
          <a:p>
            <a:pPr algn="ctr">
              <a:spcBef>
                <a:spcPts val="3000"/>
              </a:spcBef>
            </a:pPr>
            <a:r>
              <a:rPr kumimoji="1" lang="ar-EG" altLang="en-US" sz="7200" b="1" dirty="0" smtClean="0"/>
              <a:t>بتبَشَّــــــر أرضنـــا</a:t>
            </a:r>
            <a:r>
              <a:rPr kumimoji="1" lang="en-US" altLang="en-US" sz="7200" b="1" dirty="0" smtClean="0"/>
              <a:t> </a:t>
            </a:r>
            <a:endParaRPr kumimoji="1" lang="ar-EG" altLang="en-US" sz="7200" b="1" dirty="0" smtClean="0"/>
          </a:p>
          <a:p>
            <a:pPr algn="ctr">
              <a:spcBef>
                <a:spcPts val="3000"/>
              </a:spcBef>
            </a:pPr>
            <a:r>
              <a:rPr kumimoji="1" lang="ar-EG" altLang="en-US" sz="7200" b="1" dirty="0" smtClean="0"/>
              <a:t>مَلِك المُلـــــوك جَانــا</a:t>
            </a:r>
            <a:r>
              <a:rPr kumimoji="1" lang="en-US" altLang="en-US" sz="7200" b="1" dirty="0" smtClean="0"/>
              <a:t> </a:t>
            </a:r>
            <a:endParaRPr kumimoji="1" lang="ar-EG" altLang="en-US" sz="7200" b="1" dirty="0" smtClean="0"/>
          </a:p>
          <a:p>
            <a:pPr algn="ctr">
              <a:spcBef>
                <a:spcPts val="3000"/>
              </a:spcBef>
            </a:pPr>
            <a:r>
              <a:rPr kumimoji="1" lang="ar-EG" altLang="en-US" sz="7200" b="1" dirty="0" smtClean="0"/>
              <a:t>عَلـَشَـــان يرُدِّنــــــا</a:t>
            </a:r>
            <a:r>
              <a:rPr kumimoji="1" lang="en-US" altLang="en-US" sz="7200" b="1" dirty="0" smtClean="0"/>
              <a:t> </a:t>
            </a:r>
            <a:endParaRPr kumimoji="1"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17522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</a:pPr>
            <a:r>
              <a:rPr kumimoji="1" lang="ar-EG" altLang="en-US" sz="7200" b="1" dirty="0" smtClean="0"/>
              <a:t>وجه للأرض فقيـــــر</a:t>
            </a:r>
          </a:p>
          <a:p>
            <a:pPr algn="ctr">
              <a:spcBef>
                <a:spcPts val="3000"/>
              </a:spcBef>
            </a:pPr>
            <a:r>
              <a:rPr kumimoji="1" lang="en-US" altLang="en-US" sz="7200" b="1" dirty="0" smtClean="0"/>
              <a:t> </a:t>
            </a:r>
            <a:r>
              <a:rPr kumimoji="1" lang="ar-EG" altLang="en-US" sz="7200" b="1" dirty="0" smtClean="0"/>
              <a:t>عَلشَان بفـَقره نِغنـَى</a:t>
            </a:r>
            <a:r>
              <a:rPr kumimoji="1" lang="en-US" altLang="en-US" sz="7200" b="1" dirty="0" smtClean="0"/>
              <a:t> </a:t>
            </a:r>
            <a:endParaRPr kumimoji="1" lang="ar-EG" altLang="en-US" sz="7200" b="1" dirty="0" smtClean="0"/>
          </a:p>
          <a:p>
            <a:pPr algn="ctr">
              <a:spcBef>
                <a:spcPts val="3000"/>
              </a:spcBef>
            </a:pPr>
            <a:r>
              <a:rPr kumimoji="1" lang="ar-EG" altLang="en-US" sz="7200" b="1" dirty="0" smtClean="0"/>
              <a:t>زَيِّ العَبــد الأسِيــــــــر</a:t>
            </a:r>
            <a:r>
              <a:rPr kumimoji="1" lang="en-US" altLang="en-US" sz="7200" b="1" dirty="0" smtClean="0"/>
              <a:t> </a:t>
            </a:r>
            <a:endParaRPr kumimoji="1" lang="ar-EG" altLang="en-US" sz="7200" b="1" dirty="0" smtClean="0"/>
          </a:p>
          <a:p>
            <a:pPr algn="ctr">
              <a:spcBef>
                <a:spcPts val="3000"/>
              </a:spcBef>
            </a:pPr>
            <a:r>
              <a:rPr kumimoji="1" lang="ar-EG" altLang="en-US" sz="7200" b="1" dirty="0" smtClean="0"/>
              <a:t>وِأخَد مَكاننا إحنــــا</a:t>
            </a:r>
            <a:r>
              <a:rPr kumimoji="1" lang="en-US" altLang="en-US" sz="7200" b="1" dirty="0" smtClean="0"/>
              <a:t> </a:t>
            </a:r>
            <a:endParaRPr kumimoji="1"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152400"/>
            <a:ext cx="9220200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</a:pPr>
            <a:r>
              <a:rPr kumimoji="1" lang="ar-EG" altLang="en-US" sz="8000" b="1" dirty="0" smtClean="0"/>
              <a:t>عَلى الأرض السَّلام</a:t>
            </a:r>
            <a:r>
              <a:rPr kumimoji="1" lang="en-US" altLang="en-US" sz="8000" b="1" dirty="0" smtClean="0"/>
              <a:t> </a:t>
            </a:r>
            <a:endParaRPr kumimoji="1" lang="ar-EG" altLang="en-US" sz="8000" b="1" dirty="0" smtClean="0"/>
          </a:p>
          <a:p>
            <a:pPr algn="ctr">
              <a:spcBef>
                <a:spcPts val="3000"/>
              </a:spcBef>
            </a:pPr>
            <a:r>
              <a:rPr kumimoji="1" lang="ar-EG" altLang="en-US" sz="8000" b="1" dirty="0" smtClean="0"/>
              <a:t>وِمَسَرَّة لِكـُلِّ النـَّاس</a:t>
            </a:r>
            <a:r>
              <a:rPr kumimoji="1" lang="en-US" altLang="en-US" sz="8000" b="1" dirty="0" smtClean="0"/>
              <a:t> </a:t>
            </a:r>
            <a:endParaRPr kumimoji="1" lang="ar-EG" altLang="en-US" sz="8000" b="1" dirty="0" smtClean="0"/>
          </a:p>
          <a:p>
            <a:pPr algn="ctr">
              <a:spcBef>
                <a:spcPts val="3000"/>
              </a:spcBef>
            </a:pPr>
            <a:r>
              <a:rPr kumimoji="1" lang="ar-EG" altLang="en-US" sz="8000" b="1" dirty="0" smtClean="0"/>
              <a:t>المَجد في العُــــــــلا</a:t>
            </a:r>
            <a:r>
              <a:rPr kumimoji="1" lang="en-US" altLang="en-US" sz="8000" b="1" dirty="0" smtClean="0"/>
              <a:t> </a:t>
            </a:r>
            <a:endParaRPr kumimoji="1" lang="ar-EG" altLang="en-US" sz="8000" b="1" dirty="0" smtClean="0"/>
          </a:p>
          <a:p>
            <a:pPr algn="ctr">
              <a:spcBef>
                <a:spcPts val="3000"/>
              </a:spcBef>
            </a:pPr>
            <a:r>
              <a:rPr kumimoji="1" lang="ar-EG" altLang="en-US" sz="8000" b="1" dirty="0" smtClean="0"/>
              <a:t>يَسوع </a:t>
            </a:r>
            <a:r>
              <a:rPr kumimoji="1" lang="ar-EG" altLang="en-US" sz="8000" b="1" dirty="0" err="1" smtClean="0"/>
              <a:t>جَه</a:t>
            </a:r>
            <a:r>
              <a:rPr kumimoji="1" lang="ar-EG" altLang="en-US" sz="8000" b="1" dirty="0" smtClean="0"/>
              <a:t> لِلخَلاص</a:t>
            </a:r>
            <a:r>
              <a:rPr kumimoji="1" lang="en-US" altLang="en-US" sz="8000" b="1" dirty="0" smtClean="0"/>
              <a:t> </a:t>
            </a:r>
            <a:endParaRPr kumimoji="1"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229880"/>
            <a:ext cx="9220200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</a:pPr>
            <a:r>
              <a:rPr kumimoji="1" lang="ar-EG" altLang="en-US" sz="8000" b="1" dirty="0" smtClean="0">
                <a:cs typeface="Times New Roman" pitchFamily="18" charset="0"/>
              </a:rPr>
              <a:t>يا كنيسَة اِفرَحِـي</a:t>
            </a:r>
            <a:r>
              <a:rPr kumimoji="1" lang="en-US" altLang="en-US" sz="8000" b="1" dirty="0" smtClean="0">
                <a:cs typeface="Times New Roman" pitchFamily="18" charset="0"/>
              </a:rPr>
              <a:t> </a:t>
            </a:r>
            <a:endParaRPr kumimoji="1" lang="ar-EG" altLang="en-US" sz="8000" b="1" dirty="0" smtClean="0">
              <a:cs typeface="Times New Roman" pitchFamily="18" charset="0"/>
            </a:endParaRPr>
          </a:p>
          <a:p>
            <a:pPr algn="ctr">
              <a:spcBef>
                <a:spcPts val="3000"/>
              </a:spcBef>
            </a:pPr>
            <a:r>
              <a:rPr kumimoji="1" lang="ar-EG" altLang="en-US" sz="8000" b="1" dirty="0" smtClean="0">
                <a:cs typeface="Times New Roman" pitchFamily="18" charset="0"/>
              </a:rPr>
              <a:t>اِملــــي قلبك أغَانـي</a:t>
            </a:r>
            <a:r>
              <a:rPr kumimoji="1" lang="en-US" altLang="en-US" sz="8000" b="1" dirty="0" smtClean="0"/>
              <a:t> </a:t>
            </a:r>
            <a:endParaRPr kumimoji="1" lang="ar-EG" altLang="en-US" sz="8000" b="1" dirty="0" smtClean="0">
              <a:cs typeface="Times New Roman" pitchFamily="18" charset="0"/>
            </a:endParaRPr>
          </a:p>
          <a:p>
            <a:pPr algn="ctr">
              <a:spcBef>
                <a:spcPts val="3000"/>
              </a:spcBef>
            </a:pPr>
            <a:r>
              <a:rPr kumimoji="1" lang="ar-EG" altLang="en-US" sz="8000" b="1" dirty="0" smtClean="0">
                <a:cs typeface="Times New Roman" pitchFamily="18" charset="0"/>
              </a:rPr>
              <a:t>بصَلاتِك اِسهَـــــــرِي</a:t>
            </a:r>
            <a:r>
              <a:rPr kumimoji="1" lang="en-US" altLang="en-US" sz="8000" b="1" dirty="0" smtClean="0"/>
              <a:t> </a:t>
            </a:r>
            <a:endParaRPr kumimoji="1" lang="ar-EG" altLang="en-US" sz="8000" b="1" dirty="0" smtClean="0">
              <a:cs typeface="Times New Roman" pitchFamily="18" charset="0"/>
            </a:endParaRPr>
          </a:p>
          <a:p>
            <a:pPr algn="ctr">
              <a:spcBef>
                <a:spcPts val="3000"/>
              </a:spcBef>
            </a:pPr>
            <a:r>
              <a:rPr kumimoji="1" lang="ar-EG" altLang="en-US" sz="8000" b="1" dirty="0" smtClean="0">
                <a:cs typeface="Times New Roman" pitchFamily="18" charset="0"/>
              </a:rPr>
              <a:t>دا عَريسِك جاي تاني</a:t>
            </a:r>
            <a:r>
              <a:rPr kumimoji="1" lang="en-US" altLang="en-US" sz="8000" b="1" dirty="0" smtClean="0"/>
              <a:t> </a:t>
            </a:r>
            <a:endParaRPr kumimoji="1"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229880"/>
            <a:ext cx="9220200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</a:pPr>
            <a:r>
              <a:rPr kumimoji="1" lang="ar-EG" altLang="en-US" sz="8000" b="1" dirty="0" smtClean="0"/>
              <a:t>عَلى الأرض السَّلام</a:t>
            </a:r>
            <a:r>
              <a:rPr kumimoji="1" lang="en-US" altLang="en-US" sz="8000" b="1" dirty="0" smtClean="0"/>
              <a:t> </a:t>
            </a:r>
            <a:endParaRPr kumimoji="1" lang="ar-EG" altLang="en-US" sz="8000" b="1" dirty="0" smtClean="0"/>
          </a:p>
          <a:p>
            <a:pPr algn="ctr">
              <a:spcBef>
                <a:spcPts val="3000"/>
              </a:spcBef>
            </a:pPr>
            <a:r>
              <a:rPr kumimoji="1" lang="ar-EG" altLang="en-US" sz="8000" b="1" dirty="0" smtClean="0"/>
              <a:t>وِمَسَرَّة لِكـُلِّ النـَّاس</a:t>
            </a:r>
            <a:r>
              <a:rPr kumimoji="1" lang="en-US" altLang="en-US" sz="8000" b="1" dirty="0" smtClean="0"/>
              <a:t> </a:t>
            </a:r>
            <a:endParaRPr kumimoji="1" lang="ar-EG" altLang="en-US" sz="8000" b="1" dirty="0" smtClean="0"/>
          </a:p>
          <a:p>
            <a:pPr algn="ctr">
              <a:spcBef>
                <a:spcPts val="3000"/>
              </a:spcBef>
            </a:pPr>
            <a:r>
              <a:rPr kumimoji="1" lang="ar-EG" altLang="en-US" sz="8000" b="1" dirty="0" smtClean="0"/>
              <a:t>المَجد في العُــــــــلا</a:t>
            </a:r>
            <a:r>
              <a:rPr kumimoji="1" lang="en-US" altLang="en-US" sz="8000" b="1" dirty="0" smtClean="0"/>
              <a:t> </a:t>
            </a:r>
            <a:endParaRPr kumimoji="1" lang="ar-EG" altLang="en-US" sz="8000" b="1" dirty="0" smtClean="0"/>
          </a:p>
          <a:p>
            <a:pPr algn="ctr">
              <a:spcBef>
                <a:spcPts val="3000"/>
              </a:spcBef>
            </a:pPr>
            <a:r>
              <a:rPr kumimoji="1" lang="ar-EG" altLang="en-US" sz="8000" b="1" dirty="0" smtClean="0"/>
              <a:t>يَسوع </a:t>
            </a:r>
            <a:r>
              <a:rPr kumimoji="1" lang="ar-EG" altLang="en-US" sz="8000" b="1" dirty="0" err="1" smtClean="0"/>
              <a:t>جَه</a:t>
            </a:r>
            <a:r>
              <a:rPr kumimoji="1" lang="ar-EG" altLang="en-US" sz="8000" b="1" dirty="0" smtClean="0"/>
              <a:t> لِلخَلاص</a:t>
            </a:r>
            <a:r>
              <a:rPr kumimoji="1" lang="en-US" altLang="en-US" sz="8000" b="1" dirty="0" smtClean="0"/>
              <a:t> </a:t>
            </a:r>
            <a:endParaRPr kumimoji="1"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1940</TotalTime>
  <Words>86</Words>
  <Application>Microsoft Office PowerPoint</Application>
  <PresentationFormat>عرض على الشاشة (3:4)‏</PresentationFormat>
  <Paragraphs>30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388</cp:revision>
  <dcterms:created xsi:type="dcterms:W3CDTF">2021-12-07T14:30:00Z</dcterms:created>
  <dcterms:modified xsi:type="dcterms:W3CDTF">2022-01-18T09:34:01Z</dcterms:modified>
</cp:coreProperties>
</file>