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00" r:id="rId5"/>
    <p:sldId id="501" r:id="rId6"/>
    <p:sldId id="506" r:id="rId7"/>
    <p:sldId id="502" r:id="rId8"/>
    <p:sldId id="507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64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82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8000" b="1" dirty="0"/>
              <a:t>يَسوعْ أنتَ كُلُّ ما أُريد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33861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(يَسوعْ أنتَ كُلُّ ما أُريد</a:t>
            </a:r>
            <a:br>
              <a:rPr lang="ar-SA" sz="8000" b="1" dirty="0"/>
            </a:br>
            <a:r>
              <a:rPr lang="ar-SA" sz="8000" b="1" dirty="0"/>
              <a:t>فَمَهما تَس</a:t>
            </a:r>
            <a:r>
              <a:rPr lang="ar-EG" sz="8000" b="1" dirty="0"/>
              <a:t>ــــــــ</a:t>
            </a:r>
            <a:r>
              <a:rPr lang="ar-SA" sz="8000" b="1" dirty="0"/>
              <a:t>أَلْ 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حَيْثُمَا تَذهَبْ</a:t>
            </a:r>
            <a:r>
              <a:rPr lang="ar-EG" sz="8000" b="1" dirty="0"/>
              <a:t> </a:t>
            </a:r>
            <a:r>
              <a:rPr lang="ar-SA" sz="8000" b="1" dirty="0"/>
              <a:t>أتبَعُكَ)</a:t>
            </a:r>
            <a:r>
              <a:rPr lang="ar-EG" sz="8000" b="1" dirty="0"/>
              <a:t>2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457200"/>
            <a:ext cx="9144000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8000" b="1" dirty="0"/>
              <a:t>(فَأنا مُحتَاجٌ لَكَ</a:t>
            </a:r>
            <a:br>
              <a:rPr lang="ar-SA" sz="8000" b="1" dirty="0"/>
            </a:br>
            <a:r>
              <a:rPr lang="ar-SA" sz="8000" b="1" dirty="0"/>
              <a:t>مُحتَاجٌ لَكَ يا الله)2</a:t>
            </a: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</a:t>
            </a:r>
            <a:r>
              <a:rPr lang="ar-SA" sz="6600" b="1" dirty="0">
                <a:solidFill>
                  <a:srgbClr val="003300"/>
                </a:solidFill>
              </a:rPr>
              <a:t>قرار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فَأنتَ كُلُّ ما أُريد  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/>
            <a:r>
              <a:rPr lang="ar-SA" sz="6600" b="1" dirty="0">
                <a:solidFill>
                  <a:srgbClr val="003300"/>
                </a:solidFill>
              </a:rPr>
              <a:t>أريدُ أن أكُونَ (قُربَكَ)2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{(فَحَيَاتي مَعْكَ تَحلو لِي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حَيَاتِي بِدُونِكَ (سَرَابٌ)2}2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84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/>
              <a:t>ضَمَمْتَني إلَى شَعبِكَ</a:t>
            </a:r>
            <a:br>
              <a:rPr lang="ar-SA" sz="7200" b="1" dirty="0"/>
            </a:br>
            <a:r>
              <a:rPr lang="ar-SA" sz="7200" b="1" dirty="0"/>
              <a:t>حَرَّرْتَني وَسَكَنتَ دَاخِلي</a:t>
            </a:r>
            <a:br>
              <a:rPr lang="ar-SA" sz="7200" b="1" dirty="0"/>
            </a:br>
            <a:r>
              <a:rPr lang="ar-SA" sz="7200" b="1" dirty="0"/>
              <a:t>أُسَبِّحُكَ يا خَالِقي</a:t>
            </a:r>
            <a:endParaRPr lang="ar-EG" sz="7200" b="1" dirty="0"/>
          </a:p>
          <a:p>
            <a:pPr algn="ctr"/>
            <a:r>
              <a:rPr lang="ar-SA" sz="7200" b="1" dirty="0"/>
              <a:t>أُبَارِكُ اِسمَكَ الغَالي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2447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</a:t>
            </a:r>
            <a:r>
              <a:rPr lang="ar-SA" sz="6600" b="1" dirty="0">
                <a:solidFill>
                  <a:srgbClr val="003300"/>
                </a:solidFill>
              </a:rPr>
              <a:t>قرار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فَأنتَ كُلُّ ما أُريد  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/>
            <a:r>
              <a:rPr lang="ar-SA" sz="6600" b="1" dirty="0">
                <a:solidFill>
                  <a:srgbClr val="003300"/>
                </a:solidFill>
              </a:rPr>
              <a:t>أريدُ أن أكُونَ (قُربَكَ)2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{(فَحَيَاتي مَعْكَ تَحلو لِي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حَيَاتِي بِدُونِكَ (سَرَابٌ)2}2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9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20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/>
              <a:t>أنتَ تَعْرِفُ ما بِقلبي</a:t>
            </a:r>
            <a:br>
              <a:rPr lang="ar-SA" sz="7200" b="1"/>
            </a:br>
            <a:r>
              <a:rPr lang="ar-SA" sz="7200" b="1"/>
              <a:t>فَهِمْتَ فِكري رَبِّي مِن بَعيد</a:t>
            </a:r>
            <a:br>
              <a:rPr lang="ar-SA" sz="7200" b="1"/>
            </a:br>
            <a:r>
              <a:rPr lang="ar-SA" sz="7200" b="1"/>
              <a:t>اِخْتَبِرْني وَامْتَحِنِّي قَدِّسْني</a:t>
            </a:r>
            <a:br>
              <a:rPr lang="ar-SA" sz="7200" b="1"/>
            </a:br>
            <a:r>
              <a:rPr lang="ar-SA" sz="7200" b="1"/>
              <a:t>وَأعطِني قَلبَاً جَديدْ</a:t>
            </a:r>
            <a:br>
              <a:rPr lang="ar-SA" sz="7200" b="1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146390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</a:t>
            </a:r>
            <a:r>
              <a:rPr lang="ar-SA" sz="6600" b="1" dirty="0">
                <a:solidFill>
                  <a:srgbClr val="003300"/>
                </a:solidFill>
              </a:rPr>
              <a:t>قرار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فَأنتَ كُلُّ ما أُريد  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/>
            <a:r>
              <a:rPr lang="ar-SA" sz="6600" b="1" dirty="0">
                <a:solidFill>
                  <a:srgbClr val="003300"/>
                </a:solidFill>
              </a:rPr>
              <a:t>أريدُ أن أكُونَ (قُربَكَ)2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{(فَحَيَاتي مَعْكَ تَحلو لِي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حَيَاتِي بِدُونِكَ (سَرَابٌ)2}2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55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151</Words>
  <Application>Microsoft Office PowerPoint</Application>
  <PresentationFormat>عرض على الشاشة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374</cp:revision>
  <dcterms:created xsi:type="dcterms:W3CDTF">2021-12-07T14:30:00Z</dcterms:created>
  <dcterms:modified xsi:type="dcterms:W3CDTF">2024-03-06T09:48:11Z</dcterms:modified>
</cp:coreProperties>
</file>