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489" r:id="rId3"/>
    <p:sldId id="499" r:id="rId4"/>
    <p:sldId id="500" r:id="rId5"/>
    <p:sldId id="501" r:id="rId6"/>
    <p:sldId id="506" r:id="rId7"/>
    <p:sldId id="502" r:id="rId8"/>
    <p:sldId id="507" r:id="rId9"/>
    <p:sldId id="47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67" d="100"/>
          <a:sy n="67" d="100"/>
        </p:scale>
        <p:origin x="64" y="3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98255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/>
              <a:t>تـرنيـمـة</a:t>
            </a:r>
          </a:p>
          <a:p>
            <a:pPr algn="ctr"/>
            <a:r>
              <a:rPr lang="ar-SA" sz="8000" b="1" dirty="0"/>
              <a:t>يَسوعْ أنتَ كُلُّ ما أُريد</a:t>
            </a:r>
            <a:endParaRPr lang="ar-EG" sz="8000" b="1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433861"/>
            <a:ext cx="9144000" cy="5433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r-SA" sz="8000" b="1" dirty="0"/>
              <a:t>(يَسوعْ أنتَ كُلُّ ما أُريد</a:t>
            </a:r>
            <a:br>
              <a:rPr lang="ar-SA" sz="8000" b="1" dirty="0"/>
            </a:br>
            <a:r>
              <a:rPr lang="ar-SA" sz="8000" b="1" dirty="0"/>
              <a:t>فَمَهما تَس</a:t>
            </a:r>
            <a:r>
              <a:rPr lang="ar-EG" sz="8000" b="1" dirty="0"/>
              <a:t>ــــــــ</a:t>
            </a:r>
            <a:r>
              <a:rPr lang="ar-SA" sz="8000" b="1" dirty="0"/>
              <a:t>أَلْ </a:t>
            </a:r>
            <a:endParaRPr lang="ar-EG" sz="8000" b="1" dirty="0"/>
          </a:p>
          <a:p>
            <a:pPr algn="ctr">
              <a:lnSpc>
                <a:spcPct val="150000"/>
              </a:lnSpc>
            </a:pPr>
            <a:r>
              <a:rPr lang="ar-SA" sz="8000" b="1" dirty="0"/>
              <a:t>حَيْثُمَا تَذهَبْ</a:t>
            </a:r>
            <a:r>
              <a:rPr lang="ar-EG" sz="8000" b="1" dirty="0"/>
              <a:t> </a:t>
            </a:r>
            <a:r>
              <a:rPr lang="ar-SA" sz="8000" b="1" dirty="0"/>
              <a:t>أتبَعُكَ)</a:t>
            </a:r>
            <a:r>
              <a:rPr lang="ar-EG" sz="8000" b="1" dirty="0"/>
              <a:t>2</a:t>
            </a:r>
            <a:endParaRPr 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-76200" y="457200"/>
            <a:ext cx="9144000" cy="713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00000"/>
              </a:lnSpc>
            </a:pPr>
            <a:r>
              <a:rPr lang="ar-SA" sz="8000" b="1" dirty="0"/>
              <a:t>(فَأنا مُحتَاجٌ لَكَ</a:t>
            </a:r>
            <a:br>
              <a:rPr lang="ar-SA" sz="8000" b="1" dirty="0"/>
            </a:br>
            <a:r>
              <a:rPr lang="ar-SA" sz="8000" b="1" dirty="0"/>
              <a:t>مُحتَاجٌ لَكَ يا الله)2</a:t>
            </a:r>
            <a:br>
              <a:rPr lang="ar-SA" sz="8000" b="1" dirty="0"/>
            </a:br>
            <a:endParaRPr lang="en-US" sz="8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-76200" y="5443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ال</a:t>
            </a:r>
            <a:r>
              <a:rPr lang="ar-SA" sz="6600" b="1" dirty="0">
                <a:solidFill>
                  <a:srgbClr val="003300"/>
                </a:solidFill>
              </a:rPr>
              <a:t>قرار</a:t>
            </a:r>
            <a:r>
              <a:rPr lang="ar-EG" sz="6600" b="1" dirty="0">
                <a:solidFill>
                  <a:srgbClr val="003300"/>
                </a:solidFill>
              </a:rPr>
              <a:t>:</a:t>
            </a:r>
            <a:br>
              <a:rPr lang="ar-SA" sz="6600" b="1" dirty="0">
                <a:solidFill>
                  <a:srgbClr val="003300"/>
                </a:solidFill>
              </a:rPr>
            </a:br>
            <a:r>
              <a:rPr lang="ar-SA" sz="6600" b="1" dirty="0">
                <a:solidFill>
                  <a:srgbClr val="003300"/>
                </a:solidFill>
              </a:rPr>
              <a:t>فَأنتَ كُلُّ ما أُريد  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/>
            <a:r>
              <a:rPr lang="ar-SA" sz="6600" b="1" dirty="0">
                <a:solidFill>
                  <a:srgbClr val="003300"/>
                </a:solidFill>
              </a:rPr>
              <a:t>أريدُ أن أكُونَ (قُربَكَ)2</a:t>
            </a:r>
            <a:br>
              <a:rPr lang="ar-SA" sz="6600" b="1" dirty="0">
                <a:solidFill>
                  <a:srgbClr val="003300"/>
                </a:solidFill>
              </a:rPr>
            </a:br>
            <a:r>
              <a:rPr lang="ar-SA" sz="6600" b="1" dirty="0">
                <a:solidFill>
                  <a:srgbClr val="003300"/>
                </a:solidFill>
              </a:rPr>
              <a:t>{(فَحَيَاتي مَعْكَ تَحلو لِي</a:t>
            </a:r>
            <a:br>
              <a:rPr lang="ar-SA" sz="6600" b="1" dirty="0">
                <a:solidFill>
                  <a:srgbClr val="003300"/>
                </a:solidFill>
              </a:rPr>
            </a:br>
            <a:r>
              <a:rPr lang="ar-SA" sz="6600" b="1" dirty="0">
                <a:solidFill>
                  <a:srgbClr val="003300"/>
                </a:solidFill>
              </a:rPr>
              <a:t>حَيَاتِي بِدُونِكَ (سَرَابٌ)2}2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842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-76200" y="962085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7200" b="1" dirty="0"/>
              <a:t>ضَمَمْتَني إلَى شَعبِكَ</a:t>
            </a:r>
            <a:br>
              <a:rPr lang="ar-SA" sz="7200" b="1" dirty="0"/>
            </a:br>
            <a:r>
              <a:rPr lang="ar-SA" sz="7200" b="1" dirty="0"/>
              <a:t>حَرَّرْتَني وَسَكَنتَ دَاخِلي</a:t>
            </a:r>
            <a:br>
              <a:rPr lang="ar-SA" sz="7200" b="1" dirty="0"/>
            </a:br>
            <a:r>
              <a:rPr lang="ar-SA" sz="7200" b="1" dirty="0"/>
              <a:t>أُسَبِّحُكَ يا خَالِقي</a:t>
            </a:r>
            <a:endParaRPr lang="ar-EG" sz="7200" b="1" dirty="0"/>
          </a:p>
          <a:p>
            <a:pPr algn="ctr"/>
            <a:r>
              <a:rPr lang="ar-SA" sz="7200" b="1" dirty="0"/>
              <a:t>أُبَارِكُ اِسمَكَ الغَالي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27244798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-76200" y="5443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ال</a:t>
            </a:r>
            <a:r>
              <a:rPr lang="ar-SA" sz="6600" b="1" dirty="0">
                <a:solidFill>
                  <a:srgbClr val="003300"/>
                </a:solidFill>
              </a:rPr>
              <a:t>قرار</a:t>
            </a:r>
            <a:r>
              <a:rPr lang="ar-EG" sz="6600" b="1" dirty="0">
                <a:solidFill>
                  <a:srgbClr val="003300"/>
                </a:solidFill>
              </a:rPr>
              <a:t>:</a:t>
            </a:r>
            <a:br>
              <a:rPr lang="ar-SA" sz="6600" b="1" dirty="0">
                <a:solidFill>
                  <a:srgbClr val="003300"/>
                </a:solidFill>
              </a:rPr>
            </a:br>
            <a:r>
              <a:rPr lang="ar-SA" sz="6600" b="1" dirty="0">
                <a:solidFill>
                  <a:srgbClr val="003300"/>
                </a:solidFill>
              </a:rPr>
              <a:t>فَأنتَ كُلُّ ما أُريد  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/>
            <a:r>
              <a:rPr lang="ar-SA" sz="6600" b="1" dirty="0">
                <a:solidFill>
                  <a:srgbClr val="003300"/>
                </a:solidFill>
              </a:rPr>
              <a:t>أريدُ أن أكُونَ (قُربَكَ)2</a:t>
            </a:r>
            <a:br>
              <a:rPr lang="ar-SA" sz="6600" b="1" dirty="0">
                <a:solidFill>
                  <a:srgbClr val="003300"/>
                </a:solidFill>
              </a:rPr>
            </a:br>
            <a:r>
              <a:rPr lang="ar-SA" sz="6600" b="1" dirty="0">
                <a:solidFill>
                  <a:srgbClr val="003300"/>
                </a:solidFill>
              </a:rPr>
              <a:t>{(فَحَيَاتي مَعْكَ تَحلو لِي</a:t>
            </a:r>
            <a:br>
              <a:rPr lang="ar-SA" sz="6600" b="1" dirty="0">
                <a:solidFill>
                  <a:srgbClr val="003300"/>
                </a:solidFill>
              </a:rPr>
            </a:br>
            <a:r>
              <a:rPr lang="ar-SA" sz="6600" b="1" dirty="0">
                <a:solidFill>
                  <a:srgbClr val="003300"/>
                </a:solidFill>
              </a:rPr>
              <a:t>حَيَاتِي بِدُونِكَ (سَرَابٌ)2}2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5292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-76200" y="920889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SA" sz="7200" b="1"/>
              <a:t>أنتَ تَعْرِفُ ما بِقلبي</a:t>
            </a:r>
            <a:br>
              <a:rPr lang="ar-SA" sz="7200" b="1"/>
            </a:br>
            <a:r>
              <a:rPr lang="ar-SA" sz="7200" b="1"/>
              <a:t>فَهِمْتَ فِكري رَبِّي مِن بَعيد</a:t>
            </a:r>
            <a:br>
              <a:rPr lang="ar-SA" sz="7200" b="1"/>
            </a:br>
            <a:r>
              <a:rPr lang="ar-SA" sz="7200" b="1"/>
              <a:t>اِخْتَبِرْني وَامْتَحِنِّي قَدِّسْني</a:t>
            </a:r>
            <a:br>
              <a:rPr lang="ar-SA" sz="7200" b="1"/>
            </a:br>
            <a:r>
              <a:rPr lang="ar-SA" sz="7200" b="1"/>
              <a:t>وَأعطِني قَلبَاً جَديدْ</a:t>
            </a:r>
            <a:br>
              <a:rPr lang="ar-SA" sz="7200" b="1"/>
            </a:b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11463902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3368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ar-SA" sz="8000" b="1" dirty="0"/>
          </a:p>
        </p:txBody>
      </p:sp>
      <p:sp>
        <p:nvSpPr>
          <p:cNvPr id="8" name="Rectangle 7"/>
          <p:cNvSpPr/>
          <p:nvPr/>
        </p:nvSpPr>
        <p:spPr>
          <a:xfrm>
            <a:off x="-76200" y="544354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600" b="1" dirty="0">
                <a:solidFill>
                  <a:srgbClr val="003300"/>
                </a:solidFill>
              </a:rPr>
              <a:t>ال</a:t>
            </a:r>
            <a:r>
              <a:rPr lang="ar-SA" sz="6600" b="1" dirty="0">
                <a:solidFill>
                  <a:srgbClr val="003300"/>
                </a:solidFill>
              </a:rPr>
              <a:t>قرار</a:t>
            </a:r>
            <a:r>
              <a:rPr lang="ar-EG" sz="6600" b="1" dirty="0">
                <a:solidFill>
                  <a:srgbClr val="003300"/>
                </a:solidFill>
              </a:rPr>
              <a:t>:</a:t>
            </a:r>
            <a:br>
              <a:rPr lang="ar-SA" sz="6600" b="1" dirty="0">
                <a:solidFill>
                  <a:srgbClr val="003300"/>
                </a:solidFill>
              </a:rPr>
            </a:br>
            <a:r>
              <a:rPr lang="ar-SA" sz="6600" b="1" dirty="0">
                <a:solidFill>
                  <a:srgbClr val="003300"/>
                </a:solidFill>
              </a:rPr>
              <a:t>فَأنتَ كُلُّ ما أُريد   </a:t>
            </a:r>
            <a:endParaRPr lang="ar-EG" sz="6600" b="1" dirty="0">
              <a:solidFill>
                <a:srgbClr val="003300"/>
              </a:solidFill>
            </a:endParaRPr>
          </a:p>
          <a:p>
            <a:pPr algn="ctr"/>
            <a:r>
              <a:rPr lang="ar-SA" sz="6600" b="1" dirty="0">
                <a:solidFill>
                  <a:srgbClr val="003300"/>
                </a:solidFill>
              </a:rPr>
              <a:t>أريدُ أن أكُونَ (قُربَكَ)2</a:t>
            </a:r>
            <a:br>
              <a:rPr lang="ar-SA" sz="6600" b="1" dirty="0">
                <a:solidFill>
                  <a:srgbClr val="003300"/>
                </a:solidFill>
              </a:rPr>
            </a:br>
            <a:r>
              <a:rPr lang="ar-SA" sz="6600" b="1" dirty="0">
                <a:solidFill>
                  <a:srgbClr val="003300"/>
                </a:solidFill>
              </a:rPr>
              <a:t>{(فَحَيَاتي مَعْكَ تَحلو لِي</a:t>
            </a:r>
            <a:br>
              <a:rPr lang="ar-SA" sz="6600" b="1" dirty="0">
                <a:solidFill>
                  <a:srgbClr val="003300"/>
                </a:solidFill>
              </a:rPr>
            </a:br>
            <a:r>
              <a:rPr lang="ar-SA" sz="6600" b="1" dirty="0">
                <a:solidFill>
                  <a:srgbClr val="003300"/>
                </a:solidFill>
              </a:rPr>
              <a:t>حَيَاتِي بِدُونِكَ (سَرَابٌ)2}2</a:t>
            </a:r>
            <a:endParaRPr lang="en-US" sz="66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9559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1873</TotalTime>
  <Words>151</Words>
  <Application>Microsoft Office PowerPoint</Application>
  <PresentationFormat>عرض على الشاشة (4:3)</PresentationFormat>
  <Paragraphs>14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374</cp:revision>
  <dcterms:created xsi:type="dcterms:W3CDTF">2021-12-07T14:30:00Z</dcterms:created>
  <dcterms:modified xsi:type="dcterms:W3CDTF">2024-03-06T09:48:11Z</dcterms:modified>
</cp:coreProperties>
</file>