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5" r:id="rId2"/>
    <p:sldId id="325" r:id="rId3"/>
    <p:sldId id="274" r:id="rId4"/>
    <p:sldId id="324" r:id="rId5"/>
    <p:sldId id="296" r:id="rId6"/>
    <p:sldId id="279" r:id="rId7"/>
    <p:sldId id="323" r:id="rId8"/>
    <p:sldId id="326" r:id="rId9"/>
    <p:sldId id="327" r:id="rId10"/>
    <p:sldId id="300" r:id="rId11"/>
    <p:sldId id="322" r:id="rId12"/>
    <p:sldId id="328" r:id="rId13"/>
    <p:sldId id="329" r:id="rId14"/>
    <p:sldId id="297" r:id="rId15"/>
    <p:sldId id="321" r:id="rId16"/>
    <p:sldId id="330" r:id="rId17"/>
    <p:sldId id="331" r:id="rId18"/>
    <p:sldId id="283" r:id="rId19"/>
    <p:sldId id="320" r:id="rId20"/>
    <p:sldId id="332" r:id="rId21"/>
    <p:sldId id="333" r:id="rId22"/>
    <p:sldId id="29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94" autoAdjust="0"/>
    <p:restoredTop sz="94660"/>
  </p:normalViewPr>
  <p:slideViewPr>
    <p:cSldViewPr>
      <p:cViewPr>
        <p:scale>
          <a:sx n="68" d="100"/>
          <a:sy n="68" d="100"/>
        </p:scale>
        <p:origin x="-1206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685800" y="1179255"/>
            <a:ext cx="7620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 smtClean="0"/>
              <a:t>ترنيمة</a:t>
            </a:r>
          </a:p>
          <a:p>
            <a:pPr algn="ctr" rtl="1"/>
            <a:r>
              <a:rPr lang="ar-EG" sz="8000" b="1" dirty="0" smtClean="0"/>
              <a:t>يسوع ربي </a:t>
            </a:r>
            <a:r>
              <a:rPr lang="ar-EG" sz="8000" b="1" dirty="0" err="1" smtClean="0"/>
              <a:t>محبوبي</a:t>
            </a:r>
            <a:endParaRPr 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2400" y="774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8000" b="1" dirty="0" smtClean="0"/>
              <a:t>٣- وأنت العليُّ المرتفعُ 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رضيتَ بصلبٍ أن تُرفعَ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 </a:t>
            </a:r>
            <a:r>
              <a:rPr lang="ar-SA" altLang="en-US" sz="8000" b="1" dirty="0" smtClean="0"/>
              <a:t>لترفعن</a:t>
            </a:r>
            <a:r>
              <a:rPr lang="ar-EG" altLang="en-US" sz="8000" b="1" dirty="0" smtClean="0"/>
              <a:t>ـ</a:t>
            </a:r>
            <a:r>
              <a:rPr lang="ar-SA" altLang="en-US" sz="8000" b="1" dirty="0" smtClean="0"/>
              <a:t>ا </a:t>
            </a:r>
            <a:r>
              <a:rPr lang="ar-SA" altLang="en-US" sz="8000" b="1" dirty="0" err="1" smtClean="0"/>
              <a:t>فنجتم</a:t>
            </a:r>
            <a:r>
              <a:rPr lang="ar-EG" altLang="en-US" sz="8000" b="1" dirty="0" smtClean="0"/>
              <a:t>ــ</a:t>
            </a:r>
            <a:r>
              <a:rPr lang="ar-SA" altLang="en-US" sz="8000" b="1" dirty="0" smtClean="0"/>
              <a:t>عُ 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</a:t>
            </a:r>
            <a:r>
              <a:rPr lang="ar-EG" altLang="en-US" sz="8000" b="1" dirty="0" smtClean="0"/>
              <a:t> </a:t>
            </a:r>
            <a:r>
              <a:rPr lang="ar-SA" altLang="en-US" sz="8000" b="1" dirty="0" smtClean="0"/>
              <a:t> </a:t>
            </a:r>
            <a:r>
              <a:rPr lang="ar-SA" altLang="en-US" sz="8000" b="1" dirty="0" smtClean="0"/>
              <a:t>ساجدين في </a:t>
            </a:r>
            <a:r>
              <a:rPr lang="ar-SA" altLang="en-US" sz="8000" b="1" dirty="0" smtClean="0"/>
              <a:t>مقدسك. 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57200" y="610136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/>
              <a:t>   </a:t>
            </a:r>
            <a:r>
              <a:rPr lang="ar-SA" altLang="en-US" sz="8000" b="1" dirty="0" smtClean="0"/>
              <a:t>يا </a:t>
            </a:r>
            <a:r>
              <a:rPr lang="ar-SA" altLang="en-US" sz="8000" b="1" dirty="0" smtClean="0"/>
              <a:t>رعدَ الأصواتِ يا من 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</a:t>
            </a:r>
            <a:r>
              <a:rPr lang="ar-EG" altLang="en-US" sz="8000" b="1" dirty="0" smtClean="0"/>
              <a:t> </a:t>
            </a:r>
            <a:r>
              <a:rPr lang="ar-SA" altLang="en-US" sz="8000" b="1" dirty="0" smtClean="0"/>
              <a:t> صَمَتَّ </a:t>
            </a:r>
            <a:r>
              <a:rPr lang="ar-SA" altLang="en-US" sz="8000" b="1" dirty="0" smtClean="0"/>
              <a:t>أمام نارِ الحكمِ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 أرعد في سري وصمتي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فأرفع اسمَك علمي.</a:t>
            </a:r>
            <a:endParaRPr lang="en-US" altLang="en-US" sz="8000" b="1" dirty="0" smtClean="0"/>
          </a:p>
          <a:p>
            <a:pPr algn="ctr"/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85800" y="774442"/>
            <a:ext cx="8153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8000" b="1" dirty="0" smtClean="0"/>
              <a:t>+ يا رَب افتح الشفاه  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فتخبرَ عنك الأفواه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بتمجيد الروحِ </a:t>
            </a:r>
            <a:r>
              <a:rPr lang="ar-SA" altLang="en-US" sz="8000" b="1" dirty="0" err="1" smtClean="0"/>
              <a:t>لك</a:t>
            </a:r>
            <a:r>
              <a:rPr lang="ar-SA" altLang="en-US" sz="8000" b="1" dirty="0" smtClean="0"/>
              <a:t> فينا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على نغم الإنجيل: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6220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8000" b="1" dirty="0" smtClean="0"/>
              <a:t> "مستحق أن تأخذ   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 القدرة والغنى والحكمةَ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 القوة</a:t>
            </a:r>
            <a:r>
              <a:rPr lang="ar-EG" altLang="en-US" sz="8000" b="1" dirty="0" smtClean="0"/>
              <a:t>َ</a:t>
            </a:r>
            <a:r>
              <a:rPr lang="ar-SA" altLang="en-US" sz="8000" b="1" dirty="0" smtClean="0"/>
              <a:t> والكرامة</a:t>
            </a:r>
            <a:r>
              <a:rPr lang="ar-EG" altLang="en-US" sz="8000" b="1" dirty="0" smtClean="0"/>
              <a:t>َ</a:t>
            </a:r>
            <a:r>
              <a:rPr lang="ar-SA" altLang="en-US" sz="8000" b="1" dirty="0" smtClean="0"/>
              <a:t>      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   والمجد </a:t>
            </a:r>
            <a:r>
              <a:rPr lang="ar-SA" altLang="en-US" sz="8000" b="1" dirty="0" err="1" smtClean="0"/>
              <a:t>لك</a:t>
            </a:r>
            <a:r>
              <a:rPr lang="ar-SA" altLang="en-US" sz="8000" b="1" dirty="0" smtClean="0"/>
              <a:t> والبركة".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4800" y="5458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8000" b="1" dirty="0" smtClean="0"/>
              <a:t>٤- يا من سُمرت يداه   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بالحبِ وبأيدي خطاه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 حررنا من رُبط الموتِ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واربطنا بك يا ابن الله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-76200" y="622042"/>
            <a:ext cx="9753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/>
              <a:t> </a:t>
            </a:r>
            <a:r>
              <a:rPr lang="ar-SA" altLang="en-US" sz="8000" b="1" dirty="0" smtClean="0"/>
              <a:t> </a:t>
            </a:r>
            <a:r>
              <a:rPr lang="ar-SA" altLang="en-US" sz="8000" b="1" dirty="0" smtClean="0"/>
              <a:t>يا من للموت انسكبَ 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 والرأسَ </a:t>
            </a:r>
            <a:r>
              <a:rPr lang="ar-SA" altLang="en-US" sz="8000" b="1" dirty="0" err="1" smtClean="0"/>
              <a:t>ق</a:t>
            </a:r>
            <a:r>
              <a:rPr lang="ar-EG" altLang="en-US" sz="8000" b="1" dirty="0" smtClean="0"/>
              <a:t>ـــ</a:t>
            </a:r>
            <a:r>
              <a:rPr lang="ar-SA" altLang="en-US" sz="8000" b="1" dirty="0" smtClean="0"/>
              <a:t>د نكَّستَ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لترفعَ من في الهاوية   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حرا وجناحيه الضياء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85800" y="774442"/>
            <a:ext cx="8153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8000" b="1" dirty="0" smtClean="0"/>
              <a:t>+ يا رَب افتح الشفاه  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فتخبرَ عنك الأفواه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بتمجيد الروحِ </a:t>
            </a:r>
            <a:r>
              <a:rPr lang="ar-SA" altLang="en-US" sz="8000" b="1" dirty="0" err="1" smtClean="0"/>
              <a:t>لك</a:t>
            </a:r>
            <a:r>
              <a:rPr lang="ar-SA" altLang="en-US" sz="8000" b="1" dirty="0" smtClean="0"/>
              <a:t> فينا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على نغم الإنجيل: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6220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8000" b="1" dirty="0" smtClean="0"/>
              <a:t> "مستحق أن تأخذ   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 القدرة والغنى والحكمةَ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 القوة</a:t>
            </a:r>
            <a:r>
              <a:rPr lang="ar-EG" altLang="en-US" sz="8000" b="1" dirty="0" smtClean="0"/>
              <a:t>َ</a:t>
            </a:r>
            <a:r>
              <a:rPr lang="ar-SA" altLang="en-US" sz="8000" b="1" dirty="0" smtClean="0"/>
              <a:t> والكرامة</a:t>
            </a:r>
            <a:r>
              <a:rPr lang="ar-EG" altLang="en-US" sz="8000" b="1" dirty="0" smtClean="0"/>
              <a:t>َ</a:t>
            </a:r>
            <a:r>
              <a:rPr lang="ar-SA" altLang="en-US" sz="8000" b="1" dirty="0" smtClean="0"/>
              <a:t>      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   والمجد </a:t>
            </a:r>
            <a:r>
              <a:rPr lang="ar-SA" altLang="en-US" sz="8000" b="1" dirty="0" err="1" smtClean="0"/>
              <a:t>لك</a:t>
            </a:r>
            <a:r>
              <a:rPr lang="ar-SA" altLang="en-US" sz="8000" b="1" dirty="0" smtClean="0"/>
              <a:t> والبركة".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609600"/>
            <a:ext cx="9525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8000" b="1" dirty="0" smtClean="0"/>
              <a:t>٥- بك دُحِرت قوى الشيطان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وخُلِعَت عنهم التيجان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 وتجرَّدت كلُّ </a:t>
            </a:r>
            <a:r>
              <a:rPr lang="ar-SA" altLang="en-US" sz="8000" b="1" dirty="0" err="1" smtClean="0"/>
              <a:t>الرياسات</a:t>
            </a:r>
            <a:r>
              <a:rPr lang="ar-SA" altLang="en-US" sz="8000" b="1" dirty="0" smtClean="0"/>
              <a:t>  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من قِبَلِ الصليب</a:t>
            </a:r>
            <a:endParaRPr lang="en-US" altLang="en-US" sz="8000" b="1" dirty="0" smtClean="0"/>
          </a:p>
          <a:p>
            <a:pPr algn="ctr"/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6200" y="622042"/>
            <a:ext cx="9601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/>
              <a:t> </a:t>
            </a:r>
            <a:r>
              <a:rPr lang="ar-SA" altLang="en-US" sz="8000" b="1" dirty="0" smtClean="0"/>
              <a:t>ومفاتيحُ </a:t>
            </a:r>
            <a:r>
              <a:rPr lang="ar-SA" altLang="en-US" sz="8000" b="1" dirty="0" smtClean="0"/>
              <a:t>الموت </a:t>
            </a:r>
            <a:r>
              <a:rPr lang="ar-SA" altLang="en-US" sz="8000" b="1" dirty="0" err="1" smtClean="0"/>
              <a:t>وشيئول</a:t>
            </a:r>
            <a:r>
              <a:rPr lang="ar-SA" altLang="en-US" sz="8000" b="1" dirty="0" smtClean="0"/>
              <a:t>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صارت </a:t>
            </a:r>
            <a:r>
              <a:rPr lang="ar-SA" altLang="en-US" sz="8000" b="1" dirty="0" err="1" smtClean="0"/>
              <a:t>لك</a:t>
            </a:r>
            <a:r>
              <a:rPr lang="ar-SA" altLang="en-US" sz="8000" b="1" dirty="0" smtClean="0"/>
              <a:t> وهما في ذهول  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 وقمت ومعك أقمتنا    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  أيها </a:t>
            </a:r>
            <a:r>
              <a:rPr lang="ar-SA" altLang="en-US" sz="8000" b="1" dirty="0" err="1" smtClean="0"/>
              <a:t>الفادي</a:t>
            </a:r>
            <a:r>
              <a:rPr lang="ar-SA" altLang="en-US" sz="8000" b="1" dirty="0" smtClean="0"/>
              <a:t> العجيب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04800" y="533400"/>
            <a:ext cx="8763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8000" b="1" dirty="0" smtClean="0"/>
              <a:t>١- يسوع ربي </a:t>
            </a:r>
            <a:r>
              <a:rPr lang="ar-EG" altLang="en-US" sz="8000" b="1" dirty="0" err="1" smtClean="0"/>
              <a:t>محبوبي</a:t>
            </a:r>
            <a:r>
              <a:rPr lang="ar-EG" altLang="en-US" sz="8000" b="1" dirty="0" smtClean="0"/>
              <a:t> </a:t>
            </a:r>
            <a:r>
              <a:rPr lang="ar-SA" altLang="en-US" sz="8000" b="1" dirty="0" smtClean="0"/>
              <a:t>  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 اجعلني </a:t>
            </a:r>
            <a:r>
              <a:rPr lang="ar-SA" altLang="en-US" sz="8000" b="1" dirty="0" err="1" smtClean="0"/>
              <a:t>ل</a:t>
            </a:r>
            <a:r>
              <a:rPr lang="ar-EG" altLang="en-US" sz="8000" b="1" dirty="0" smtClean="0"/>
              <a:t>ـــ</a:t>
            </a:r>
            <a:r>
              <a:rPr lang="ar-SA" altLang="en-US" sz="8000" b="1" dirty="0" smtClean="0"/>
              <a:t>ك </a:t>
            </a:r>
            <a:r>
              <a:rPr lang="ar-SA" altLang="en-US" sz="8000" b="1" dirty="0" smtClean="0"/>
              <a:t>مجمرةً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وليكن اسمُك بَخوري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والجمراتِ من الصليب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85800" y="774442"/>
            <a:ext cx="8153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8000" b="1" dirty="0" smtClean="0"/>
              <a:t>+ يا رَب افتح الشفاه  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فتخبرَ عنك الأفواه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بتمجيد الروحِ </a:t>
            </a:r>
            <a:r>
              <a:rPr lang="ar-SA" altLang="en-US" sz="8000" b="1" dirty="0" err="1" smtClean="0"/>
              <a:t>لك</a:t>
            </a:r>
            <a:r>
              <a:rPr lang="ar-SA" altLang="en-US" sz="8000" b="1" dirty="0" smtClean="0"/>
              <a:t> فينا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على نغم الإنجيل: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6220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8000" b="1" dirty="0" smtClean="0"/>
              <a:t> "مستحق أن تأخذ   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 القدرة والغنى والحكمةَ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 القوة</a:t>
            </a:r>
            <a:r>
              <a:rPr lang="ar-EG" altLang="en-US" sz="8000" b="1" dirty="0" smtClean="0"/>
              <a:t>َ</a:t>
            </a:r>
            <a:r>
              <a:rPr lang="ar-SA" altLang="en-US" sz="8000" b="1" dirty="0" smtClean="0"/>
              <a:t> والكرامة</a:t>
            </a:r>
            <a:r>
              <a:rPr lang="ar-EG" altLang="en-US" sz="8000" b="1" dirty="0" smtClean="0"/>
              <a:t>َ</a:t>
            </a:r>
            <a:r>
              <a:rPr lang="ar-SA" altLang="en-US" sz="8000" b="1" dirty="0" smtClean="0"/>
              <a:t>      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   والمجد </a:t>
            </a:r>
            <a:r>
              <a:rPr lang="ar-SA" altLang="en-US" sz="8000" b="1" dirty="0" err="1" smtClean="0"/>
              <a:t>لك</a:t>
            </a:r>
            <a:r>
              <a:rPr lang="ar-SA" altLang="en-US" sz="8000" b="1" dirty="0" smtClean="0"/>
              <a:t> والبركة".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228600" y="774442"/>
            <a:ext cx="8382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altLang="en-US" sz="8000" b="1" dirty="0" smtClean="0"/>
              <a:t>  </a:t>
            </a:r>
            <a:r>
              <a:rPr lang="ar-SA" altLang="en-US" sz="8000" b="1" dirty="0" smtClean="0"/>
              <a:t> </a:t>
            </a:r>
            <a:r>
              <a:rPr lang="ar-EG" altLang="en-US" sz="8000" b="1" dirty="0" smtClean="0"/>
              <a:t> </a:t>
            </a:r>
            <a:r>
              <a:rPr lang="ar-SA" altLang="en-US" sz="8000" b="1" dirty="0" smtClean="0"/>
              <a:t>ولتتناغم </a:t>
            </a:r>
            <a:r>
              <a:rPr lang="ar-SA" altLang="en-US" sz="8000" b="1" dirty="0" err="1" smtClean="0"/>
              <a:t>لك</a:t>
            </a:r>
            <a:r>
              <a:rPr lang="ar-SA" altLang="en-US" sz="8000" b="1" dirty="0" smtClean="0"/>
              <a:t> نفسي   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 وكلُّ ما في باطني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</a:t>
            </a:r>
            <a:r>
              <a:rPr lang="ar-SA" altLang="en-US" sz="8000" b="1" dirty="0" smtClean="0"/>
              <a:t> </a:t>
            </a:r>
            <a:r>
              <a:rPr lang="ar-SA" altLang="en-US" sz="8000" b="1" dirty="0" err="1" smtClean="0"/>
              <a:t>ينجمعُ</a:t>
            </a:r>
            <a:r>
              <a:rPr lang="ar-SA" altLang="en-US" sz="8000" b="1" dirty="0" smtClean="0"/>
              <a:t> </a:t>
            </a:r>
            <a:r>
              <a:rPr lang="ar-SA" altLang="en-US" sz="8000" b="1" dirty="0" err="1" smtClean="0"/>
              <a:t>لك</a:t>
            </a:r>
            <a:r>
              <a:rPr lang="ar-SA" altLang="en-US" sz="8000" b="1" dirty="0" smtClean="0"/>
              <a:t> بالروح      </a:t>
            </a:r>
            <a:endParaRPr lang="en-US" altLang="en-US" sz="8000" b="1" dirty="0" smtClean="0"/>
          </a:p>
          <a:p>
            <a:pPr algn="ctr"/>
            <a:r>
              <a:rPr lang="ar-SA" altLang="en-US" sz="8000" b="1" dirty="0" smtClean="0"/>
              <a:t>    وبالحقِ مع قديسيك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85800" y="774442"/>
            <a:ext cx="8153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8000" b="1" dirty="0" smtClean="0"/>
              <a:t>+ يا رَب افتح الشفاه  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فتخبرَ عنك الأفواه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بتمجيد الروحِ </a:t>
            </a:r>
            <a:r>
              <a:rPr lang="ar-SA" altLang="en-US" sz="8000" b="1" dirty="0" err="1" smtClean="0"/>
              <a:t>لك</a:t>
            </a:r>
            <a:r>
              <a:rPr lang="ar-SA" altLang="en-US" sz="8000" b="1" dirty="0" smtClean="0"/>
              <a:t> فينا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على نغم الإنجيل: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6220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8000" b="1" dirty="0" smtClean="0"/>
              <a:t> "مستحق أن تأخذ   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 القدرة والغنى والحكمةَ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 القوة</a:t>
            </a:r>
            <a:r>
              <a:rPr lang="ar-EG" altLang="en-US" sz="8000" b="1" dirty="0" smtClean="0"/>
              <a:t>َ</a:t>
            </a:r>
            <a:r>
              <a:rPr lang="ar-SA" altLang="en-US" sz="8000" b="1" dirty="0" smtClean="0"/>
              <a:t> والكرامة</a:t>
            </a:r>
            <a:r>
              <a:rPr lang="ar-EG" altLang="en-US" sz="8000" b="1" dirty="0" smtClean="0"/>
              <a:t>َ</a:t>
            </a:r>
            <a:r>
              <a:rPr lang="ar-SA" altLang="en-US" sz="8000" b="1" dirty="0" smtClean="0"/>
              <a:t>      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   والمجد </a:t>
            </a:r>
            <a:r>
              <a:rPr lang="ar-SA" altLang="en-US" sz="8000" b="1" dirty="0" err="1" smtClean="0"/>
              <a:t>لك</a:t>
            </a:r>
            <a:r>
              <a:rPr lang="ar-SA" altLang="en-US" sz="8000" b="1" dirty="0" smtClean="0"/>
              <a:t> والبركة".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52400" y="6982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8000" b="1" dirty="0" smtClean="0"/>
              <a:t>٢- يا ظافراً بذلَ الوجهَ 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ل البصقِ </a:t>
            </a:r>
            <a:r>
              <a:rPr lang="ar-SA" altLang="en-US" sz="8000" b="1" dirty="0" err="1" smtClean="0"/>
              <a:t>و</a:t>
            </a:r>
            <a:r>
              <a:rPr lang="ar-SA" altLang="en-US" sz="8000" b="1" dirty="0" smtClean="0"/>
              <a:t> ل اللطم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 يغتسلُ وجهي عند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قبولي مجدَك بالألم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914400" y="622042"/>
            <a:ext cx="7696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8000" b="1" dirty="0" smtClean="0"/>
              <a:t> جلدوك وتوجتَ   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 بشوكِ اللعنةِ كُلِّلتَ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 لتكللَنا برحمتِك  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وبجراحاتك نُشفى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85800" y="774442"/>
            <a:ext cx="8153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8000" b="1" dirty="0" smtClean="0"/>
              <a:t>+ يا رَب افتح الشفاه  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فتخبرَ عنك الأفواه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بتمجيد الروحِ </a:t>
            </a:r>
            <a:r>
              <a:rPr lang="ar-SA" altLang="en-US" sz="8000" b="1" dirty="0" err="1" smtClean="0"/>
              <a:t>لك</a:t>
            </a:r>
            <a:r>
              <a:rPr lang="ar-SA" altLang="en-US" sz="8000" b="1" dirty="0" smtClean="0"/>
              <a:t> فينا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على نغم الإنجيل: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1000" y="6220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altLang="en-US" sz="8000" b="1" dirty="0" smtClean="0"/>
              <a:t> "مستحق أن تأخذ   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 القدرة والغنى والحكمةَ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 القوة</a:t>
            </a:r>
            <a:r>
              <a:rPr lang="ar-EG" altLang="en-US" sz="8000" b="1" dirty="0" smtClean="0"/>
              <a:t>َ</a:t>
            </a:r>
            <a:r>
              <a:rPr lang="ar-SA" altLang="en-US" sz="8000" b="1" dirty="0" smtClean="0"/>
              <a:t> والكرامة</a:t>
            </a:r>
            <a:r>
              <a:rPr lang="ar-EG" altLang="en-US" sz="8000" b="1" dirty="0" smtClean="0"/>
              <a:t>َ</a:t>
            </a:r>
            <a:r>
              <a:rPr lang="ar-SA" altLang="en-US" sz="8000" b="1" dirty="0" smtClean="0"/>
              <a:t>        </a:t>
            </a:r>
            <a:endParaRPr lang="en-US" altLang="en-US" sz="8000" b="1" dirty="0" smtClean="0"/>
          </a:p>
          <a:p>
            <a:pPr algn="ctr" rtl="1"/>
            <a:r>
              <a:rPr lang="ar-SA" altLang="en-US" sz="8000" b="1" dirty="0" smtClean="0"/>
              <a:t>      والمجد </a:t>
            </a:r>
            <a:r>
              <a:rPr lang="ar-SA" altLang="en-US" sz="8000" b="1" dirty="0" err="1" smtClean="0"/>
              <a:t>لك</a:t>
            </a:r>
            <a:r>
              <a:rPr lang="ar-SA" altLang="en-US" sz="8000" b="1" dirty="0" smtClean="0"/>
              <a:t> والبركة".</a:t>
            </a:r>
            <a:endParaRPr lang="en-US" altLang="en-US" sz="8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378</Words>
  <Application>Microsoft Office PowerPoint</Application>
  <PresentationFormat>عرض على الشاشة (3:4)‏</PresentationFormat>
  <Paragraphs>82</Paragraphs>
  <Slides>22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22</vt:i4>
      </vt:variant>
    </vt:vector>
  </HeadingPairs>
  <TitlesOfParts>
    <vt:vector size="23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105</cp:revision>
  <dcterms:created xsi:type="dcterms:W3CDTF">2021-12-07T14:30:00Z</dcterms:created>
  <dcterms:modified xsi:type="dcterms:W3CDTF">2021-12-14T13:48:10Z</dcterms:modified>
</cp:coreProperties>
</file>