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89" r:id="rId3"/>
    <p:sldId id="499" r:id="rId4"/>
    <p:sldId id="500" r:id="rId5"/>
    <p:sldId id="501" r:id="rId6"/>
    <p:sldId id="502" r:id="rId7"/>
    <p:sldId id="503" r:id="rId8"/>
    <p:sldId id="504" r:id="rId9"/>
    <p:sldId id="505" r:id="rId10"/>
    <p:sldId id="4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64" y="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يسوع قام حول الظلام</a:t>
            </a:r>
            <a:br>
              <a:rPr lang="ar-EG" sz="8000" b="1" dirty="0"/>
            </a:br>
            <a:endParaRPr lang="en-US" sz="8000" b="1" dirty="0"/>
          </a:p>
          <a:p>
            <a:pPr algn="ctr">
              <a:lnSpc>
                <a:spcPct val="150000"/>
              </a:lnSpc>
            </a:pP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2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يَسوعُ قَامَ  حَوَّلَ الظَّلامَ</a:t>
            </a:r>
            <a:br>
              <a:rPr lang="ar-EG" sz="7200" b="1" dirty="0"/>
            </a:br>
            <a:r>
              <a:rPr lang="ar-EG" sz="7200" b="1" dirty="0"/>
              <a:t>إلي صُبحٍ وَالمَوْتَ لِحَيَــاة</a:t>
            </a:r>
            <a:br>
              <a:rPr lang="ar-EG" sz="7200" b="1" dirty="0"/>
            </a:br>
            <a:r>
              <a:rPr lang="ar-EG" sz="7200" b="1" dirty="0"/>
              <a:t>لَنا الحَيَاةُ بِهِ وَالقِيَـــــــامَة</a:t>
            </a:r>
            <a:br>
              <a:rPr lang="ar-EG" sz="7200" b="1" dirty="0"/>
            </a:br>
            <a:r>
              <a:rPr lang="ar-EG" sz="7200" b="1" dirty="0"/>
              <a:t>لا يَقدِرُ إبليسُ أن يُضعِفَنا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(إبليسُ تَحتَ أقدَامِنا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لِلأَبَدِ تَحتَ أقدَامِنـا)2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2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بَينَ الشُّعُوبِ لَسنا نُحسَبُ</a:t>
            </a:r>
            <a:br>
              <a:rPr lang="ar-EG" sz="7200" b="1" dirty="0"/>
            </a:br>
            <a:r>
              <a:rPr lang="ar-EG" sz="7200" b="1" dirty="0"/>
              <a:t>مَن اِجتَمَعَ عَلَيْنــــــــا يَسقُطُ</a:t>
            </a:r>
            <a:br>
              <a:rPr lang="ar-EG" sz="7200" b="1" dirty="0"/>
            </a:br>
            <a:r>
              <a:rPr lang="ar-EG" sz="7200" b="1" dirty="0"/>
              <a:t>نَرَى السِّهَــــامَ وَهيَ تَرجِعُ</a:t>
            </a:r>
            <a:br>
              <a:rPr lang="ar-EG" sz="7200" b="1" dirty="0"/>
            </a:br>
            <a:r>
              <a:rPr lang="ar-EG" sz="7200" b="1" dirty="0"/>
              <a:t>وَالشَّرُّ مِنَّــــــــــا لا يَقتَرِبُ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969058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(إبليسُ تَحتَ أقدَامِنا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لِلأَبَدِ تَحتَ أقدَامِنـا)2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57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كُلُّ هادِمُونا وَمُخَرِّبُـونا</a:t>
            </a:r>
            <a:br>
              <a:rPr lang="ar-EG" sz="7200" b="1" dirty="0"/>
            </a:br>
            <a:r>
              <a:rPr lang="ar-EG" sz="7200" b="1" dirty="0"/>
              <a:t>يَخرُجُونَ الآنَ مِن أرضِنا</a:t>
            </a:r>
            <a:br>
              <a:rPr lang="ar-EG" sz="7200" b="1" dirty="0"/>
            </a:br>
            <a:r>
              <a:rPr lang="ar-EG" sz="7200" b="1" dirty="0"/>
              <a:t>لا عُبُوديَّة لا شُرُورَ رَديَّة</a:t>
            </a:r>
            <a:br>
              <a:rPr lang="ar-EG" sz="7200" b="1" dirty="0"/>
            </a:br>
            <a:r>
              <a:rPr lang="ar-EG" sz="7200" b="1" dirty="0"/>
              <a:t>فَالرَّبُّ يُكَمِّلُ أيَّامَنــــــــــا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830601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(إبليسُ تَحتَ أقدَامِنا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لِلأَبَدِ تَحتَ أقدَامِنـا)2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6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</a:p>
          <a:p>
            <a:pPr algn="ctr"/>
            <a:r>
              <a:rPr lang="ar-EG" sz="7200" b="1" dirty="0"/>
              <a:t>هَيَّا نُعَلِّــــــي نَهتِفُ نُغَنِّي</a:t>
            </a:r>
            <a:br>
              <a:rPr lang="ar-EG" sz="7200" b="1" dirty="0"/>
            </a:br>
            <a:r>
              <a:rPr lang="ar-EG" sz="7200" b="1" dirty="0"/>
              <a:t>لِمُلكِ يَســــــــوعَ في وَسطِنا</a:t>
            </a:r>
            <a:br>
              <a:rPr lang="ar-EG" sz="7200" b="1" dirty="0"/>
            </a:br>
            <a:r>
              <a:rPr lang="ar-EG" sz="7200" b="1" dirty="0"/>
              <a:t>رَبُّ الأربَابِ رُفِعَ في المَجدِ</a:t>
            </a:r>
            <a:br>
              <a:rPr lang="ar-EG" sz="7200" b="1" dirty="0"/>
            </a:br>
            <a:r>
              <a:rPr lang="ar-EG" sz="7200" b="1" dirty="0"/>
              <a:t>سُلطـــــانُهُ عَلى الكُلِّ اِعتَلَى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095086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(إبليسُ تَحتَ أقدَامِنا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لِلأَبَدِ تَحتَ أقدَامِنـا)2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4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Words>143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357</cp:revision>
  <dcterms:created xsi:type="dcterms:W3CDTF">2021-12-07T14:30:00Z</dcterms:created>
  <dcterms:modified xsi:type="dcterms:W3CDTF">2024-03-06T09:54:25Z</dcterms:modified>
</cp:coreProperties>
</file>