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4" r:id="rId3"/>
    <p:sldId id="277" r:id="rId4"/>
    <p:sldId id="478" r:id="rId5"/>
    <p:sldId id="477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31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EG" sz="8000" b="1" dirty="0" smtClean="0"/>
              <a:t>يسوع يعمل </a:t>
            </a:r>
            <a:r>
              <a:rPr lang="ar-EG" sz="8000" b="1" dirty="0" smtClean="0"/>
              <a:t>منك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يسوع يعمل منك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راجل رغم سنك</a:t>
            </a:r>
          </a:p>
          <a:p>
            <a:pPr algn="ctr" rtl="1"/>
            <a:r>
              <a:rPr lang="ar-SA" sz="8000" b="1" dirty="0" smtClean="0"/>
              <a:t>ويديك محبة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ويبعد إبليس عنك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68777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/>
          </a:p>
          <a:p>
            <a:pPr algn="ctr" rtl="1"/>
            <a:r>
              <a:rPr lang="ar-SA" sz="8000" b="1" dirty="0" smtClean="0"/>
              <a:t>يسوع يعمل منك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صانع سلام</a:t>
            </a:r>
          </a:p>
          <a:p>
            <a:pPr algn="ctr" rtl="1"/>
            <a:r>
              <a:rPr lang="ar-SA" sz="8000" b="1" dirty="0" smtClean="0"/>
              <a:t>ويديك القوة عشان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تنسى الخصام</a:t>
            </a:r>
            <a:endParaRPr lang="ar-SA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8288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/>
          </a:p>
          <a:p>
            <a:pPr algn="ctr" rtl="1"/>
            <a:r>
              <a:rPr lang="ar-SA" sz="8000" b="1" dirty="0" smtClean="0"/>
              <a:t> يسوع يعمل منك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شمعة تنور ليه</a:t>
            </a:r>
          </a:p>
          <a:p>
            <a:pPr algn="ctr" rtl="1"/>
            <a:r>
              <a:rPr lang="ar-SA" sz="8000" b="1" dirty="0" smtClean="0"/>
              <a:t>نور لكل العالم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بس أوعى تطفيه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971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/>
          </a:p>
          <a:p>
            <a:pPr algn="ctr" rtl="1"/>
            <a:r>
              <a:rPr lang="ar-SA" sz="8000" b="1" dirty="0" smtClean="0"/>
              <a:t> يسوع يعمل منك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مسيح صغير</a:t>
            </a:r>
          </a:p>
          <a:p>
            <a:pPr algn="ctr" rtl="1"/>
            <a:r>
              <a:rPr lang="ar-SA" sz="8000" b="1" dirty="0" smtClean="0"/>
              <a:t>والناس لما تشوفك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 تشكر وتتغير</a:t>
            </a: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15</Words>
  <Application>Microsoft Office PowerPoint</Application>
  <PresentationFormat>عرض على الشاشة (3:4)‏</PresentationFormat>
  <Paragraphs>21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335</cp:revision>
  <dcterms:created xsi:type="dcterms:W3CDTF">2021-12-07T14:30:00Z</dcterms:created>
  <dcterms:modified xsi:type="dcterms:W3CDTF">2022-01-11T14:11:12Z</dcterms:modified>
</cp:coreProperties>
</file>