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4" r:id="rId3"/>
    <p:sldId id="423" r:id="rId4"/>
    <p:sldId id="424" r:id="rId5"/>
    <p:sldId id="425" r:id="rId6"/>
    <p:sldId id="426" r:id="rId7"/>
    <p:sldId id="427" r:id="rId8"/>
    <p:sldId id="428" r:id="rId9"/>
    <p:sldId id="429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4" d="100"/>
          <a:sy n="64" d="100"/>
        </p:scale>
        <p:origin x="60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ترنيمة</a:t>
            </a:r>
            <a:endParaRPr lang="en-US" sz="8000" b="1" dirty="0"/>
          </a:p>
          <a:p>
            <a:pPr algn="ctr"/>
            <a:r>
              <a:rPr lang="ar-EG" sz="8000" b="1" dirty="0"/>
              <a:t>يَغفِرُ ذَنبي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74101"/>
            <a:ext cx="9144000" cy="528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يَغفِرُ ذَنبي يَســــوعُ رَبِّي</a:t>
            </a:r>
            <a:br>
              <a:rPr lang="ar-EG" sz="7200" b="1" dirty="0"/>
            </a:br>
            <a:r>
              <a:rPr lang="ar-EG" sz="7200" b="1" dirty="0"/>
              <a:t>يَغسِلَّني وَيُطَهِّرُ بِدِمَاه قلبي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61798"/>
            <a:ext cx="9144000" cy="4596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فَيا نفسي لا تَنسَي رَحمَتَه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قَوِيَت </a:t>
            </a:r>
            <a:r>
              <a:rPr lang="ar-EG" sz="7200" b="1" dirty="0" err="1">
                <a:solidFill>
                  <a:srgbClr val="003300"/>
                </a:solidFill>
              </a:rPr>
              <a:t>عَلَيْكِـــي</a:t>
            </a:r>
            <a:r>
              <a:rPr lang="ar-EG" sz="7200" b="1" dirty="0">
                <a:solidFill>
                  <a:srgbClr val="003300"/>
                </a:solidFill>
              </a:rPr>
              <a:t> مَحَبَّتُـــــــه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74101"/>
            <a:ext cx="9144000" cy="528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يَشفي أمرَاضِي يَسوعُ الفادي</a:t>
            </a:r>
            <a:br>
              <a:rPr lang="ar-EG" sz="7200" b="1" dirty="0"/>
            </a:br>
            <a:r>
              <a:rPr lang="ar-EG" sz="7200" b="1" dirty="0"/>
              <a:t>يَفدِيني مِنَ الحُفرَة يَهدِي حَيَاتي</a:t>
            </a:r>
          </a:p>
        </p:txBody>
      </p:sp>
    </p:spTree>
    <p:extLst>
      <p:ext uri="{BB962C8B-B14F-4D97-AF65-F5344CB8AC3E}">
        <p14:creationId xmlns:p14="http://schemas.microsoft.com/office/powerpoint/2010/main" val="19055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61798"/>
            <a:ext cx="9144000" cy="4596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فَيا نفسي لا تَنسَي رَحمَتَه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قَوِيَت </a:t>
            </a:r>
            <a:r>
              <a:rPr lang="ar-EG" sz="7200" b="1" dirty="0" err="1">
                <a:solidFill>
                  <a:srgbClr val="003300"/>
                </a:solidFill>
              </a:rPr>
              <a:t>عَلَيْكِـــي</a:t>
            </a:r>
            <a:r>
              <a:rPr lang="ar-EG" sz="7200" b="1" dirty="0">
                <a:solidFill>
                  <a:srgbClr val="003300"/>
                </a:solidFill>
              </a:rPr>
              <a:t> مَحَبَّتُـــــــه</a:t>
            </a:r>
          </a:p>
        </p:txBody>
      </p:sp>
    </p:spTree>
    <p:extLst>
      <p:ext uri="{BB962C8B-B14F-4D97-AF65-F5344CB8AC3E}">
        <p14:creationId xmlns:p14="http://schemas.microsoft.com/office/powerpoint/2010/main" val="220578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74101"/>
            <a:ext cx="9144000" cy="528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كَلَّلَ رَأســي بِرَحمَتِـهِ</a:t>
            </a:r>
            <a:br>
              <a:rPr lang="ar-EG" sz="7200" b="1" dirty="0"/>
            </a:br>
            <a:r>
              <a:rPr lang="ar-EG" sz="7200" b="1" dirty="0"/>
              <a:t>تابِعَاً إيَّايَ خَيْرَاً برَأفَتِهِ</a:t>
            </a:r>
          </a:p>
        </p:txBody>
      </p:sp>
    </p:spTree>
    <p:extLst>
      <p:ext uri="{BB962C8B-B14F-4D97-AF65-F5344CB8AC3E}">
        <p14:creationId xmlns:p14="http://schemas.microsoft.com/office/powerpoint/2010/main" val="27741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61798"/>
            <a:ext cx="9144000" cy="4596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فَيا نفسي لا تَنسَي رَحمَتَه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قَوِيَت </a:t>
            </a:r>
            <a:r>
              <a:rPr lang="ar-EG" sz="7200" b="1" dirty="0" err="1">
                <a:solidFill>
                  <a:srgbClr val="003300"/>
                </a:solidFill>
              </a:rPr>
              <a:t>عَلَيْكِـــي</a:t>
            </a:r>
            <a:r>
              <a:rPr lang="ar-EG" sz="7200" b="1" dirty="0">
                <a:solidFill>
                  <a:srgbClr val="003300"/>
                </a:solidFill>
              </a:rPr>
              <a:t> مَحَبَّتُـــــــه</a:t>
            </a:r>
          </a:p>
        </p:txBody>
      </p:sp>
    </p:spTree>
    <p:extLst>
      <p:ext uri="{BB962C8B-B14F-4D97-AF65-F5344CB8AC3E}">
        <p14:creationId xmlns:p14="http://schemas.microsoft.com/office/powerpoint/2010/main" val="4242748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74101"/>
            <a:ext cx="9144000" cy="528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يُشبِعُ عُمري بِكُلِّ الخَيْرِ</a:t>
            </a:r>
            <a:br>
              <a:rPr lang="ar-EG" sz="7200" b="1" dirty="0"/>
            </a:br>
            <a:r>
              <a:rPr lang="ar-EG" sz="7200" b="1" dirty="0"/>
              <a:t>فَيُجَدِّدَ شَبَابـــــي قُوَّةَ النَّسرِ</a:t>
            </a:r>
          </a:p>
        </p:txBody>
      </p:sp>
    </p:spTree>
    <p:extLst>
      <p:ext uri="{BB962C8B-B14F-4D97-AF65-F5344CB8AC3E}">
        <p14:creationId xmlns:p14="http://schemas.microsoft.com/office/powerpoint/2010/main" val="699387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61798"/>
            <a:ext cx="9144000" cy="4596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فَيا نفسي لا تَنسَي رَحمَتَه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قَوِيَت </a:t>
            </a:r>
            <a:r>
              <a:rPr lang="ar-EG" sz="7200" b="1" dirty="0" err="1">
                <a:solidFill>
                  <a:srgbClr val="003300"/>
                </a:solidFill>
              </a:rPr>
              <a:t>عَلَيْكِـــي</a:t>
            </a:r>
            <a:r>
              <a:rPr lang="ar-EG" sz="7200" b="1" dirty="0">
                <a:solidFill>
                  <a:srgbClr val="003300"/>
                </a:solidFill>
              </a:rPr>
              <a:t> مَحَبَّتُـــــــه</a:t>
            </a:r>
          </a:p>
        </p:txBody>
      </p:sp>
    </p:spTree>
    <p:extLst>
      <p:ext uri="{BB962C8B-B14F-4D97-AF65-F5344CB8AC3E}">
        <p14:creationId xmlns:p14="http://schemas.microsoft.com/office/powerpoint/2010/main" val="2899607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</TotalTime>
  <Words>91</Words>
  <Application>Microsoft Office PowerPoint</Application>
  <PresentationFormat>عرض على الشاشة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286</cp:revision>
  <dcterms:created xsi:type="dcterms:W3CDTF">2021-12-07T14:30:00Z</dcterms:created>
  <dcterms:modified xsi:type="dcterms:W3CDTF">2024-03-03T20:00:26Z</dcterms:modified>
</cp:coreProperties>
</file>