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44" r:id="rId3"/>
    <p:sldId id="277" r:id="rId4"/>
    <p:sldId id="498" r:id="rId5"/>
    <p:sldId id="505" r:id="rId6"/>
    <p:sldId id="47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64" d="100"/>
          <a:sy n="64" d="100"/>
        </p:scale>
        <p:origin x="60" y="3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2554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</a:p>
          <a:p>
            <a:pPr algn="ctr"/>
            <a:r>
              <a:rPr lang="ar-EG" sz="8000" b="1" i="0">
                <a:solidFill>
                  <a:srgbClr val="000000"/>
                </a:solidFill>
                <a:effectLst/>
                <a:latin typeface="Helvetica Neue"/>
              </a:rPr>
              <a:t>يَفتَحُ وَلَيْسَ مَن يُغلِـــقُ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34645"/>
            <a:ext cx="9144000" cy="4899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{يَفتَحُ وَلَيْسَ مَن يُغلِـــقُ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يَأمُــــــــرُ فَيَهـــرُبُ أعدَاؤهُ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(وَتَقفِزُ الجِبَالُ مِن أمَامِهِ)2}2</a:t>
            </a:r>
            <a:endParaRPr lang="ar-SA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8454"/>
            <a:ext cx="91440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/>
              <a:t>(كالصَّوَّانِ جَعَلَ جِبَـــاهَنــــــا</a:t>
            </a:r>
            <a:br>
              <a:rPr lang="ar-SA" sz="6600" b="1" dirty="0"/>
            </a:br>
            <a:r>
              <a:rPr lang="ar-SA" sz="6600" b="1" dirty="0"/>
              <a:t>أصلَبَ مِن كُلِّ أعدَائِنـــــــــــا</a:t>
            </a:r>
            <a:br>
              <a:rPr lang="ar-SA" sz="6600" b="1" dirty="0"/>
            </a:br>
            <a:r>
              <a:rPr lang="ar-SA" sz="6600" b="1" dirty="0"/>
              <a:t>أنجَحَنــــــا فَمَن يَعُوقُنـــــــــــا</a:t>
            </a:r>
            <a:br>
              <a:rPr lang="ar-SA" sz="6600" b="1" dirty="0"/>
            </a:br>
            <a:r>
              <a:rPr lang="ar-SA" sz="6600" b="1" dirty="0"/>
              <a:t>مِن مَجدٍ إلى مَجدٍ دَومَاً يَقودُنا)</a:t>
            </a:r>
            <a:r>
              <a:rPr lang="ar-SA" sz="5400" b="1" dirty="0"/>
              <a:t>2</a:t>
            </a:r>
            <a:br>
              <a:rPr lang="ar-SA" sz="6600" b="1" dirty="0"/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60999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/>
              <a:t>{قد فَتَحَ السَّمَاءَ لنا</a:t>
            </a:r>
            <a:br>
              <a:rPr lang="ar-EG" sz="7200" b="1"/>
            </a:br>
            <a:r>
              <a:rPr lang="ar-EG" sz="7200" b="1"/>
              <a:t>بالبَرَكاتِ أمَرَ بِعِزِّنا</a:t>
            </a:r>
            <a:br>
              <a:rPr lang="ar-EG" sz="7200" b="1"/>
            </a:br>
            <a:r>
              <a:rPr lang="ar-EG" sz="7200" b="1"/>
              <a:t>(نسأل أمطارَهُ فَيُجيبُنا)2}2</a:t>
            </a: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224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(يَقول ”يَرَى مَجْدِي </a:t>
            </a:r>
            <a:endParaRPr lang="ar-EG" sz="7200" b="1" dirty="0"/>
          </a:p>
          <a:p>
            <a:pPr algn="ctr" rtl="1"/>
            <a:r>
              <a:rPr lang="ar-SA" sz="7200" b="1" dirty="0"/>
              <a:t>مَن آمَ</a:t>
            </a:r>
            <a:r>
              <a:rPr lang="ar-EG" sz="7200" b="1" dirty="0"/>
              <a:t>ـــــــــــــ</a:t>
            </a:r>
            <a:r>
              <a:rPr lang="ar-SA" sz="7200" b="1" dirty="0"/>
              <a:t>نَ بي</a:t>
            </a:r>
            <a:br>
              <a:rPr lang="ar-SA" sz="7200" b="1" dirty="0"/>
            </a:br>
            <a:r>
              <a:rPr lang="ar-SA" sz="7200" b="1"/>
              <a:t>وَأجعَلُ عَلَيْهِ مِن هَيْبَتي</a:t>
            </a:r>
            <a:br>
              <a:rPr lang="ar-SA" sz="7200" b="1" dirty="0"/>
            </a:br>
            <a:r>
              <a:rPr lang="ar-SA" sz="7200" b="1" dirty="0"/>
              <a:t>أُغَيِّرُ الأوقاتَ وَالأزمَنَةَ  </a:t>
            </a:r>
            <a:endParaRPr lang="ar-EG" sz="7200" b="1" dirty="0"/>
          </a:p>
          <a:p>
            <a:pPr algn="ctr" rtl="1"/>
            <a:r>
              <a:rPr lang="ar-SA" sz="7200" b="1" dirty="0"/>
              <a:t>وَأفتَحُ فَمَن يَرُدُّني“)2</a:t>
            </a:r>
            <a:br>
              <a:rPr lang="ar-SA" sz="7200" b="1" dirty="0"/>
            </a:br>
            <a:endParaRPr lang="ar-SA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1727</TotalTime>
  <Words>86</Words>
  <Application>Microsoft Office PowerPoint</Application>
  <PresentationFormat>عرض على الشاشة (4:3)</PresentationFormat>
  <Paragraphs>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333</cp:revision>
  <dcterms:created xsi:type="dcterms:W3CDTF">2021-12-07T14:30:00Z</dcterms:created>
  <dcterms:modified xsi:type="dcterms:W3CDTF">2024-03-03T20:21:23Z</dcterms:modified>
</cp:coreProperties>
</file>