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4" r:id="rId3"/>
    <p:sldId id="277" r:id="rId4"/>
    <p:sldId id="476" r:id="rId5"/>
    <p:sldId id="458" r:id="rId6"/>
    <p:sldId id="477" r:id="rId7"/>
    <p:sldId id="459" r:id="rId8"/>
    <p:sldId id="478" r:id="rId9"/>
    <p:sldId id="4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3" d="100"/>
          <a:sy n="63" d="100"/>
        </p:scale>
        <p:origin x="68" y="4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 rtl="1">
              <a:lnSpc>
                <a:spcPct val="90000"/>
              </a:lnSpc>
            </a:pPr>
            <a:r>
              <a:rPr lang="ar-EG" sz="8000" b="1">
                <a:latin typeface="Times New Roman" pitchFamily="18" charset="0"/>
              </a:rPr>
              <a:t>يلا نحيي يسـوع الملك</a:t>
            </a:r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يلا نحيي يسوع الملك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  <a:latin typeface="Times New Roman" pitchFamily="18" charset="0"/>
              </a:rPr>
              <a:t>ونصقـف</a:t>
            </a:r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 بـــايدينـــا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دا مفرح قلوبنا دايماً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ومـسيـج حـــــوالـينا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050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Times New Roman" pitchFamily="18" charset="0"/>
              </a:rPr>
              <a:t>1-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صاحـب الايد القديرة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مهما كانت الريح عثيرة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يهدي الموج العالي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ويرســــي السفينة</a:t>
            </a:r>
            <a:endParaRPr lang="en-US" sz="7200" b="1" dirty="0">
              <a:latin typeface="Times New Roman" pitchFamily="18" charset="0"/>
            </a:endParaRPr>
          </a:p>
          <a:p>
            <a:pPr algn="ctr"/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يلا نحيي يسوع الملك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  <a:latin typeface="Times New Roman" pitchFamily="18" charset="0"/>
              </a:rPr>
              <a:t>ونصقـف</a:t>
            </a:r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 بـــايدينـــا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دا مفرح قلوبنا دايماً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ومـسيـج حـــــوالـينا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711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Times New Roman" pitchFamily="18" charset="0"/>
              </a:rPr>
              <a:t>2-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هو عزي هو خيري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هو في الدنيا نصيري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وما دام هـــو معانا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محـــــدش عـــــلينا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يلا نحيي يسوع الملك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  <a:latin typeface="Times New Roman" pitchFamily="18" charset="0"/>
              </a:rPr>
              <a:t>ونصقـف</a:t>
            </a:r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 بـــايدينـــا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دا مفرح قلوبنا دايماً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ومـسيـج حـــــوالـينا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272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Times New Roman" pitchFamily="18" charset="0"/>
              </a:rPr>
              <a:t>3-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إيه يعني آلام وضيق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ها يقبلونا في الطريق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دا هو أعظم صديق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وعينــــــه علينـــــا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يلا نحيي يسوع الملك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  <a:latin typeface="Times New Roman" pitchFamily="18" charset="0"/>
              </a:rPr>
              <a:t>ونصقـف</a:t>
            </a:r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 بـــايدينـــا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دا مفرح قلوبنا دايماً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</a:rPr>
              <a:t>ومـسيـج حـــــوالـينا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566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</TotalTime>
  <Words>105</Words>
  <Application>Microsoft Office PowerPoint</Application>
  <PresentationFormat>عرض على الشاشة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319</cp:revision>
  <dcterms:created xsi:type="dcterms:W3CDTF">2021-12-07T14:30:00Z</dcterms:created>
  <dcterms:modified xsi:type="dcterms:W3CDTF">2024-03-11T10:45:05Z</dcterms:modified>
</cp:coreProperties>
</file>