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35" r:id="rId3"/>
    <p:sldId id="325" r:id="rId4"/>
    <p:sldId id="336" r:id="rId5"/>
    <p:sldId id="337" r:id="rId6"/>
    <p:sldId id="338" r:id="rId7"/>
    <p:sldId id="339" r:id="rId8"/>
    <p:sldId id="340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7" d="100"/>
          <a:sy n="67" d="100"/>
        </p:scale>
        <p:origin x="88" y="2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يوم عرفت الفادي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يوم عرفت الفادي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صار يوم ميلادي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بيه </a:t>
            </a:r>
            <a:r>
              <a:rPr lang="ar-EG" sz="8000" b="1" dirty="0" err="1">
                <a:solidFill>
                  <a:srgbClr val="003300"/>
                </a:solidFill>
              </a:rPr>
              <a:t>إبتدت</a:t>
            </a:r>
            <a:r>
              <a:rPr lang="ar-EG" sz="8000" b="1" dirty="0">
                <a:solidFill>
                  <a:srgbClr val="003300"/>
                </a:solidFill>
              </a:rPr>
              <a:t> حياتي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يوم عرفت الفادي</a:t>
            </a:r>
          </a:p>
          <a:p>
            <a:pPr algn="ctr">
              <a:defRPr/>
            </a:pP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عرفت أبن الإنسان      ولت عني الأحزان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وصار السعد ميعادي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يوم عرفت الفادي </a:t>
            </a: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يوم عرفت الفادي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صار يوم ميلادي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بيه </a:t>
            </a:r>
            <a:r>
              <a:rPr lang="ar-EG" sz="8000" b="1" dirty="0" err="1">
                <a:solidFill>
                  <a:srgbClr val="003300"/>
                </a:solidFill>
              </a:rPr>
              <a:t>إبتدت</a:t>
            </a:r>
            <a:r>
              <a:rPr lang="ar-EG" sz="8000" b="1" dirty="0">
                <a:solidFill>
                  <a:srgbClr val="003300"/>
                </a:solidFill>
              </a:rPr>
              <a:t> حياتي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يوم عرفت الفادي</a:t>
            </a:r>
          </a:p>
          <a:p>
            <a:pPr algn="ctr">
              <a:defRPr/>
            </a:pP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7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ومحى كل  الظلام 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ربي رئيس السلام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عايش فرح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مو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عادي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يوم عرفت الفادي  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909473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يوم عرفت الفادي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صار يوم ميلادي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بيه </a:t>
            </a:r>
            <a:r>
              <a:rPr lang="ar-EG" sz="8000" b="1" dirty="0" err="1">
                <a:solidFill>
                  <a:srgbClr val="003300"/>
                </a:solidFill>
              </a:rPr>
              <a:t>إبتدت</a:t>
            </a:r>
            <a:r>
              <a:rPr lang="ar-EG" sz="8000" b="1" dirty="0">
                <a:solidFill>
                  <a:srgbClr val="003300"/>
                </a:solidFill>
              </a:rPr>
              <a:t> حياتي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يوم عرفت الفادي</a:t>
            </a:r>
          </a:p>
          <a:p>
            <a:pPr algn="ctr">
              <a:defRPr/>
            </a:pP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64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وقلبي صار طليق حر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أشرق بـه شمس البر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نبضه يغني ينادي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يوم عرفت الفادي 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23447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يوم عرفت الفادي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صار يوم ميلادي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بيه </a:t>
            </a:r>
            <a:r>
              <a:rPr lang="ar-EG" sz="8000" b="1" dirty="0" err="1">
                <a:solidFill>
                  <a:srgbClr val="003300"/>
                </a:solidFill>
              </a:rPr>
              <a:t>إبتدت</a:t>
            </a:r>
            <a:r>
              <a:rPr lang="ar-EG" sz="8000" b="1" dirty="0">
                <a:solidFill>
                  <a:srgbClr val="003300"/>
                </a:solidFill>
              </a:rPr>
              <a:t> حياتي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يوم عرفت الفادي</a:t>
            </a:r>
          </a:p>
          <a:p>
            <a:pPr algn="ctr">
              <a:defRPr/>
            </a:pP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300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103</Words>
  <Application>Microsoft Office PowerPoint</Application>
  <PresentationFormat>عرض على الشاشة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2024-03-17T20:56:16Z</dcterms:modified>
</cp:coreProperties>
</file>