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12" r:id="rId3"/>
    <p:sldId id="313" r:id="rId4"/>
    <p:sldId id="314" r:id="rId5"/>
    <p:sldId id="315" r:id="rId6"/>
    <p:sldId id="316" r:id="rId7"/>
    <p:sldId id="317" r:id="rId8"/>
    <p:sldId id="318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2"/>
            <p14:sldId id="313"/>
            <p14:sldId id="314"/>
            <p14:sldId id="315"/>
            <p14:sldId id="316"/>
            <p14:sldId id="317"/>
            <p14:sldId id="31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7200" b="1" dirty="0" err="1"/>
              <a:t>بارفع</a:t>
            </a:r>
            <a:r>
              <a:rPr lang="ar-EG" altLang="ar-EG" sz="7200" b="1" dirty="0"/>
              <a:t> اسم إلهي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altLang="en-US" sz="3200" b="1" dirty="0"/>
              <a:t> </a:t>
            </a:r>
            <a:r>
              <a:rPr lang="ar-EG" altLang="en-US" sz="3200" b="1" dirty="0">
                <a:solidFill>
                  <a:srgbClr val="002060"/>
                </a:solidFill>
              </a:rPr>
              <a:t>القرار:</a:t>
            </a:r>
            <a:br>
              <a:rPr lang="ar-EG" altLang="en-US" sz="3200" b="1" dirty="0"/>
            </a:br>
            <a:r>
              <a:rPr lang="ar-EG" altLang="en-US" sz="5400" b="1" dirty="0" err="1">
                <a:solidFill>
                  <a:srgbClr val="005024"/>
                </a:solidFill>
              </a:rPr>
              <a:t>بارفع</a:t>
            </a:r>
            <a:r>
              <a:rPr lang="ar-EG" altLang="en-US" sz="5400" b="1" dirty="0">
                <a:solidFill>
                  <a:srgbClr val="005024"/>
                </a:solidFill>
              </a:rPr>
              <a:t> </a:t>
            </a:r>
            <a:r>
              <a:rPr lang="ar-EG" altLang="en-US" sz="5400" b="1" dirty="0" err="1">
                <a:solidFill>
                  <a:srgbClr val="005024"/>
                </a:solidFill>
              </a:rPr>
              <a:t>إسم</a:t>
            </a:r>
            <a:r>
              <a:rPr lang="ar-EG" altLang="en-US" sz="5400" b="1" dirty="0">
                <a:solidFill>
                  <a:srgbClr val="005024"/>
                </a:solidFill>
              </a:rPr>
              <a:t> إلـَهي   عَالي إثم لفوق</a:t>
            </a:r>
            <a:br>
              <a:rPr lang="ar-EG" altLang="en-US" sz="5400" b="1" dirty="0">
                <a:solidFill>
                  <a:srgbClr val="005024"/>
                </a:solidFill>
              </a:rPr>
            </a:br>
            <a:r>
              <a:rPr lang="ar-EG" altLang="en-US" sz="5400" b="1" dirty="0">
                <a:solidFill>
                  <a:srgbClr val="005024"/>
                </a:solidFill>
              </a:rPr>
              <a:t>تـُملـُك فيَّ يا رَبِّي   يوم وَرَا يوم بتسُود</a:t>
            </a:r>
            <a:endParaRPr lang="en-US" altLang="en-US" sz="5400" b="1" dirty="0">
              <a:solidFill>
                <a:srgbClr val="005024"/>
              </a:solidFill>
            </a:endParaRPr>
          </a:p>
          <a:p>
            <a:pPr algn="ctr" rtl="1"/>
            <a:br>
              <a:rPr lang="en-US" altLang="en-US" sz="3200" b="1" dirty="0">
                <a:solidFill>
                  <a:srgbClr val="005024"/>
                </a:solidFill>
              </a:rPr>
            </a:br>
            <a:r>
              <a:rPr lang="en-US" altLang="en-US" sz="3200" b="1" dirty="0" err="1">
                <a:solidFill>
                  <a:srgbClr val="002060"/>
                </a:solidFill>
              </a:rPr>
              <a:t>barfa</a:t>
            </a:r>
            <a:r>
              <a:rPr lang="en-US" altLang="en-US" sz="3200" b="1" dirty="0">
                <a:solidFill>
                  <a:srgbClr val="002060"/>
                </a:solidFill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</a:rPr>
              <a:t>esm</a:t>
            </a:r>
            <a:r>
              <a:rPr lang="en-US" altLang="en-US" sz="3200" b="1" dirty="0">
                <a:solidFill>
                  <a:srgbClr val="002060"/>
                </a:solidFill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</a:rPr>
              <a:t>elahi</a:t>
            </a:r>
            <a:r>
              <a:rPr lang="en-US" altLang="en-US" sz="3200" b="1" dirty="0">
                <a:solidFill>
                  <a:srgbClr val="002060"/>
                </a:solidFill>
              </a:rPr>
              <a:t> </a:t>
            </a:r>
            <a:r>
              <a:rPr lang="en-US" altLang="en-US" sz="3200" b="1" dirty="0" err="1">
                <a:solidFill>
                  <a:srgbClr val="002060"/>
                </a:solidFill>
              </a:rPr>
              <a:t>aali</a:t>
            </a:r>
            <a:r>
              <a:rPr lang="en-US" altLang="en-US" sz="3200" b="1" dirty="0">
                <a:solidFill>
                  <a:srgbClr val="002060"/>
                </a:solidFill>
              </a:rPr>
              <a:t> aalii </a:t>
            </a:r>
            <a:r>
              <a:rPr lang="en-US" altLang="en-US" sz="3200" b="1" dirty="0" err="1">
                <a:solidFill>
                  <a:srgbClr val="002060"/>
                </a:solidFill>
              </a:rPr>
              <a:t>lifo</a:t>
            </a:r>
            <a:br>
              <a:rPr lang="en-US" altLang="en-US" sz="3200" b="1" dirty="0">
                <a:solidFill>
                  <a:srgbClr val="002060"/>
                </a:solidFill>
              </a:rPr>
            </a:br>
            <a:r>
              <a:rPr lang="en-US" altLang="en-US" sz="3200" b="1" dirty="0" err="1">
                <a:solidFill>
                  <a:srgbClr val="002060"/>
                </a:solidFill>
              </a:rPr>
              <a:t>tomlok</a:t>
            </a:r>
            <a:r>
              <a:rPr lang="en-US" altLang="en-US" sz="3200" b="1" dirty="0">
                <a:solidFill>
                  <a:srgbClr val="002060"/>
                </a:solidFill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</a:rPr>
              <a:t>fia</a:t>
            </a:r>
            <a:r>
              <a:rPr lang="en-US" altLang="en-US" sz="3200" b="1" dirty="0">
                <a:solidFill>
                  <a:srgbClr val="002060"/>
                </a:solidFill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</a:rPr>
              <a:t>ya</a:t>
            </a:r>
            <a:r>
              <a:rPr lang="en-US" altLang="en-US" sz="3200" b="1" dirty="0">
                <a:solidFill>
                  <a:srgbClr val="002060"/>
                </a:solidFill>
              </a:rPr>
              <a:t> rabbi </a:t>
            </a:r>
            <a:r>
              <a:rPr lang="en-US" altLang="en-US" sz="3200" b="1" dirty="0" err="1">
                <a:solidFill>
                  <a:srgbClr val="002060"/>
                </a:solidFill>
              </a:rPr>
              <a:t>yom</a:t>
            </a:r>
            <a:r>
              <a:rPr lang="en-US" altLang="en-US" sz="3200" b="1" dirty="0">
                <a:solidFill>
                  <a:srgbClr val="002060"/>
                </a:solidFill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</a:rPr>
              <a:t>wara</a:t>
            </a:r>
            <a:r>
              <a:rPr lang="en-US" altLang="en-US" sz="3200" b="1" dirty="0">
                <a:solidFill>
                  <a:srgbClr val="002060"/>
                </a:solidFill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</a:rPr>
              <a:t>yom</a:t>
            </a:r>
            <a:r>
              <a:rPr lang="en-US" altLang="en-US" sz="3200" b="1" dirty="0">
                <a:solidFill>
                  <a:srgbClr val="002060"/>
                </a:solidFill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</a:rPr>
              <a:t>betsood</a:t>
            </a:r>
            <a:endParaRPr lang="en-US" altLang="en-US" sz="3200" b="1" dirty="0">
              <a:solidFill>
                <a:srgbClr val="002060"/>
              </a:solidFill>
            </a:endParaRPr>
          </a:p>
          <a:p>
            <a:pPr algn="ctr" rtl="1"/>
            <a:endParaRPr lang="en-US" altLang="en-US" sz="2800" b="1" dirty="0">
              <a:solidFill>
                <a:srgbClr val="005024"/>
              </a:solidFill>
            </a:endParaRPr>
          </a:p>
          <a:p>
            <a:pPr algn="ctr" rtl="1"/>
            <a:br>
              <a:rPr lang="en-US" altLang="en-US" sz="900" b="1" dirty="0">
                <a:solidFill>
                  <a:srgbClr val="005024"/>
                </a:solidFill>
              </a:rPr>
            </a:br>
            <a:br>
              <a:rPr lang="en-US" altLang="en-US" sz="900" b="1" dirty="0">
                <a:solidFill>
                  <a:srgbClr val="005024"/>
                </a:solidFill>
              </a:rPr>
            </a:br>
            <a:r>
              <a:rPr lang="en-US" altLang="en-US" sz="3200" b="1" dirty="0">
                <a:solidFill>
                  <a:srgbClr val="005024"/>
                </a:solidFill>
              </a:rPr>
              <a:t>I lift the name of my God high above.</a:t>
            </a:r>
          </a:p>
          <a:p>
            <a:pPr algn="ctr" rtl="1"/>
            <a:r>
              <a:rPr lang="en-US" altLang="en-US" sz="3200" b="1" dirty="0">
                <a:solidFill>
                  <a:srgbClr val="005024"/>
                </a:solidFill>
              </a:rPr>
              <a:t> You rule in me Lord,</a:t>
            </a:r>
            <a:br>
              <a:rPr lang="en-US" altLang="en-US" sz="3200" b="1" dirty="0">
                <a:solidFill>
                  <a:srgbClr val="005024"/>
                </a:solidFill>
              </a:rPr>
            </a:br>
            <a:r>
              <a:rPr lang="en-US" altLang="en-US" sz="3200" b="1" dirty="0">
                <a:solidFill>
                  <a:srgbClr val="005024"/>
                </a:solidFill>
              </a:rPr>
              <a:t>day after day You reign.</a:t>
            </a:r>
            <a:endParaRPr lang="ar-EG" sz="54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2864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en-US" sz="4000" b="1" dirty="0">
                <a:cs typeface="+mn-cs"/>
              </a:rPr>
              <a:t>1-</a:t>
            </a:r>
            <a:r>
              <a:rPr lang="ar-EG" altLang="en-US" sz="4800" b="1" dirty="0">
                <a:cs typeface="+mn-cs"/>
              </a:rPr>
              <a:t> </a:t>
            </a:r>
          </a:p>
          <a:p>
            <a:pPr rtl="1"/>
            <a:r>
              <a:rPr lang="ar-EG" altLang="en-US" sz="4800" b="1" dirty="0">
                <a:cs typeface="+mn-cs"/>
              </a:rPr>
              <a:t>ينقص كـُلّ ماليَّ   وِتزيد </a:t>
            </a:r>
            <a:r>
              <a:rPr lang="ar-EG" altLang="en-US" sz="4800" b="1" dirty="0" err="1">
                <a:cs typeface="+mn-cs"/>
              </a:rPr>
              <a:t>إنتَ</a:t>
            </a:r>
            <a:r>
              <a:rPr lang="ar-EG" altLang="en-US" sz="4800" b="1" dirty="0">
                <a:cs typeface="+mn-cs"/>
              </a:rPr>
              <a:t> وَحــدَك</a:t>
            </a:r>
            <a:br>
              <a:rPr lang="ar-EG" altLang="en-US" sz="4800" b="1" dirty="0">
                <a:cs typeface="+mn-cs"/>
              </a:rPr>
            </a:br>
            <a:r>
              <a:rPr lang="ar-EG" altLang="en-US" sz="4800" b="1" dirty="0">
                <a:cs typeface="+mn-cs"/>
              </a:rPr>
              <a:t>تـُعلِن حَقـَّك فــــــــيَّ   وِيظهَـر كـُلّ مَجدك</a:t>
            </a:r>
          </a:p>
          <a:p>
            <a:pPr rtl="1"/>
            <a:br>
              <a:rPr lang="ar-EG" altLang="en-US" sz="3200" b="1" dirty="0">
                <a:cs typeface="+mn-cs"/>
              </a:rPr>
            </a:br>
            <a:r>
              <a:rPr lang="en-US" altLang="en-US" sz="3200" b="1" dirty="0" err="1">
                <a:solidFill>
                  <a:srgbClr val="FF0000"/>
                </a:solidFill>
                <a:cs typeface="+mn-cs"/>
              </a:rPr>
              <a:t>yenas</a:t>
            </a:r>
            <a:r>
              <a:rPr lang="en-US" alt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cs typeface="+mn-cs"/>
              </a:rPr>
              <a:t>koll</a:t>
            </a:r>
            <a:r>
              <a:rPr lang="en-US" altLang="en-US" sz="3200" b="1" dirty="0">
                <a:solidFill>
                  <a:srgbClr val="FF0000"/>
                </a:solidFill>
                <a:cs typeface="+mn-cs"/>
              </a:rPr>
              <a:t> ma </a:t>
            </a:r>
            <a:r>
              <a:rPr lang="en-US" altLang="en-US" sz="3200" b="1" dirty="0" err="1">
                <a:solidFill>
                  <a:srgbClr val="FF0000"/>
                </a:solidFill>
                <a:cs typeface="+mn-cs"/>
              </a:rPr>
              <a:t>lia</a:t>
            </a:r>
            <a:r>
              <a:rPr lang="en-US" altLang="en-US" sz="3200" b="1" dirty="0">
                <a:solidFill>
                  <a:srgbClr val="FF0000"/>
                </a:solidFill>
                <a:cs typeface="+mn-cs"/>
              </a:rPr>
              <a:t>   </a:t>
            </a:r>
            <a:r>
              <a:rPr lang="en-US" altLang="en-US" sz="3200" b="1" dirty="0" err="1">
                <a:solidFill>
                  <a:srgbClr val="FF0000"/>
                </a:solidFill>
                <a:cs typeface="+mn-cs"/>
              </a:rPr>
              <a:t>wetzeed</a:t>
            </a:r>
            <a:r>
              <a:rPr lang="en-US" alt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cs typeface="+mn-cs"/>
              </a:rPr>
              <a:t>enta</a:t>
            </a:r>
            <a:r>
              <a:rPr lang="en-US" alt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cs typeface="+mn-cs"/>
              </a:rPr>
              <a:t>wahdak</a:t>
            </a:r>
            <a:br>
              <a:rPr lang="en-US" altLang="en-US" sz="3200" b="1" dirty="0">
                <a:solidFill>
                  <a:srgbClr val="FF0000"/>
                </a:solidFill>
                <a:cs typeface="+mn-cs"/>
              </a:rPr>
            </a:br>
            <a:r>
              <a:rPr lang="en-US" altLang="en-US" sz="3200" b="1" dirty="0" err="1">
                <a:solidFill>
                  <a:srgbClr val="FF0000"/>
                </a:solidFill>
                <a:cs typeface="+mn-cs"/>
              </a:rPr>
              <a:t>tolin</a:t>
            </a:r>
            <a:r>
              <a:rPr lang="en-US" alt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cs typeface="+mn-cs"/>
              </a:rPr>
              <a:t>haak</a:t>
            </a:r>
            <a:r>
              <a:rPr lang="en-US" alt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cs typeface="+mn-cs"/>
              </a:rPr>
              <a:t>fia</a:t>
            </a:r>
            <a:r>
              <a:rPr lang="en-US" altLang="en-US" sz="3200" b="1" dirty="0">
                <a:solidFill>
                  <a:srgbClr val="FF0000"/>
                </a:solidFill>
                <a:cs typeface="+mn-cs"/>
              </a:rPr>
              <a:t>   we </a:t>
            </a:r>
            <a:r>
              <a:rPr lang="en-US" altLang="en-US" sz="3200" b="1" dirty="0" err="1">
                <a:solidFill>
                  <a:srgbClr val="FF0000"/>
                </a:solidFill>
                <a:cs typeface="+mn-cs"/>
              </a:rPr>
              <a:t>yethhar</a:t>
            </a:r>
            <a:r>
              <a:rPr lang="en-US" alt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cs typeface="+mn-cs"/>
              </a:rPr>
              <a:t>kol</a:t>
            </a:r>
            <a:r>
              <a:rPr lang="en-US" altLang="en-US" sz="3200" b="1" dirty="0">
                <a:solidFill>
                  <a:srgbClr val="FF0000"/>
                </a:solidFill>
                <a:cs typeface="+mn-cs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cs typeface="+mn-cs"/>
              </a:rPr>
              <a:t>majdak</a:t>
            </a:r>
            <a:endParaRPr lang="ar-EG" altLang="en-US" sz="3200" b="1" dirty="0">
              <a:solidFill>
                <a:srgbClr val="FF0000"/>
              </a:solidFill>
              <a:cs typeface="+mn-cs"/>
            </a:endParaRPr>
          </a:p>
          <a:p>
            <a:pPr rtl="1"/>
            <a:endParaRPr lang="en-US" altLang="en-US" sz="3200" b="1" dirty="0">
              <a:solidFill>
                <a:srgbClr val="FF0000"/>
              </a:solidFill>
              <a:cs typeface="+mn-cs"/>
            </a:endParaRPr>
          </a:p>
          <a:p>
            <a:pPr rtl="1"/>
            <a:br>
              <a:rPr lang="ar-EG" altLang="en-US" sz="900" b="1" dirty="0">
                <a:cs typeface="+mn-cs"/>
              </a:rPr>
            </a:br>
            <a:br>
              <a:rPr lang="ar-EG" altLang="en-US" sz="900" b="1" dirty="0">
                <a:cs typeface="+mn-cs"/>
              </a:rPr>
            </a:br>
            <a:r>
              <a:rPr lang="en-US" altLang="en-US" sz="3200" b="1" dirty="0">
                <a:cs typeface="+mn-cs"/>
              </a:rPr>
              <a:t>All of mine decrease and You alone increase. </a:t>
            </a:r>
          </a:p>
          <a:p>
            <a:pPr rtl="1"/>
            <a:r>
              <a:rPr lang="en-US" altLang="en-US" sz="3200" b="1" dirty="0">
                <a:cs typeface="+mn-cs"/>
              </a:rPr>
              <a:t>You declare Your truth in me </a:t>
            </a:r>
            <a:br>
              <a:rPr lang="en-US" altLang="en-US" sz="3200" b="1" dirty="0">
                <a:cs typeface="+mn-cs"/>
              </a:rPr>
            </a:br>
            <a:r>
              <a:rPr lang="en-US" altLang="en-US" sz="3200" b="1" dirty="0">
                <a:cs typeface="+mn-cs"/>
              </a:rPr>
              <a:t>and overflow Your glory.</a:t>
            </a:r>
            <a:endParaRPr lang="ar-EG" sz="4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0716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altLang="en-US" sz="3200" b="1" dirty="0"/>
              <a:t> </a:t>
            </a:r>
            <a:r>
              <a:rPr lang="ar-EG" altLang="en-US" sz="3200" b="1" dirty="0">
                <a:solidFill>
                  <a:srgbClr val="002060"/>
                </a:solidFill>
              </a:rPr>
              <a:t>القرار:</a:t>
            </a:r>
            <a:br>
              <a:rPr lang="ar-EG" altLang="en-US" sz="3200" b="1" dirty="0"/>
            </a:br>
            <a:r>
              <a:rPr lang="ar-EG" altLang="en-US" sz="5400" b="1" dirty="0" err="1">
                <a:solidFill>
                  <a:srgbClr val="005024"/>
                </a:solidFill>
              </a:rPr>
              <a:t>بارفع</a:t>
            </a:r>
            <a:r>
              <a:rPr lang="ar-EG" altLang="en-US" sz="5400" b="1" dirty="0">
                <a:solidFill>
                  <a:srgbClr val="005024"/>
                </a:solidFill>
              </a:rPr>
              <a:t> </a:t>
            </a:r>
            <a:r>
              <a:rPr lang="ar-EG" altLang="en-US" sz="5400" b="1" dirty="0" err="1">
                <a:solidFill>
                  <a:srgbClr val="005024"/>
                </a:solidFill>
              </a:rPr>
              <a:t>إسم</a:t>
            </a:r>
            <a:r>
              <a:rPr lang="ar-EG" altLang="en-US" sz="5400" b="1" dirty="0">
                <a:solidFill>
                  <a:srgbClr val="005024"/>
                </a:solidFill>
              </a:rPr>
              <a:t> إلـَهي   عَالي إثم لفوق</a:t>
            </a:r>
            <a:br>
              <a:rPr lang="ar-EG" altLang="en-US" sz="5400" b="1" dirty="0">
                <a:solidFill>
                  <a:srgbClr val="005024"/>
                </a:solidFill>
              </a:rPr>
            </a:br>
            <a:r>
              <a:rPr lang="ar-EG" altLang="en-US" sz="5400" b="1" dirty="0">
                <a:solidFill>
                  <a:srgbClr val="005024"/>
                </a:solidFill>
              </a:rPr>
              <a:t>تـُملـُك فيَّ يا رَبِّي   يوم وَرَا يوم بتسُود</a:t>
            </a:r>
            <a:endParaRPr lang="en-US" altLang="en-US" sz="5400" b="1" dirty="0">
              <a:solidFill>
                <a:srgbClr val="005024"/>
              </a:solidFill>
            </a:endParaRPr>
          </a:p>
          <a:p>
            <a:pPr algn="ctr" rtl="1"/>
            <a:br>
              <a:rPr lang="en-US" altLang="en-US" sz="3200" b="1" dirty="0">
                <a:solidFill>
                  <a:srgbClr val="005024"/>
                </a:solidFill>
              </a:rPr>
            </a:br>
            <a:r>
              <a:rPr lang="en-US" altLang="en-US" sz="3200" b="1" dirty="0" err="1">
                <a:solidFill>
                  <a:srgbClr val="002060"/>
                </a:solidFill>
              </a:rPr>
              <a:t>barfa</a:t>
            </a:r>
            <a:r>
              <a:rPr lang="en-US" altLang="en-US" sz="3200" b="1" dirty="0">
                <a:solidFill>
                  <a:srgbClr val="002060"/>
                </a:solidFill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</a:rPr>
              <a:t>esm</a:t>
            </a:r>
            <a:r>
              <a:rPr lang="en-US" altLang="en-US" sz="3200" b="1" dirty="0">
                <a:solidFill>
                  <a:srgbClr val="002060"/>
                </a:solidFill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</a:rPr>
              <a:t>elahi</a:t>
            </a:r>
            <a:r>
              <a:rPr lang="en-US" altLang="en-US" sz="3200" b="1" dirty="0">
                <a:solidFill>
                  <a:srgbClr val="002060"/>
                </a:solidFill>
              </a:rPr>
              <a:t>   </a:t>
            </a:r>
            <a:r>
              <a:rPr lang="en-US" altLang="en-US" sz="3200" b="1" dirty="0" err="1">
                <a:solidFill>
                  <a:srgbClr val="002060"/>
                </a:solidFill>
              </a:rPr>
              <a:t>aali</a:t>
            </a:r>
            <a:r>
              <a:rPr lang="en-US" altLang="en-US" sz="3200" b="1" dirty="0">
                <a:solidFill>
                  <a:srgbClr val="002060"/>
                </a:solidFill>
              </a:rPr>
              <a:t> aalii </a:t>
            </a:r>
            <a:r>
              <a:rPr lang="en-US" altLang="en-US" sz="3200" b="1" dirty="0" err="1">
                <a:solidFill>
                  <a:srgbClr val="002060"/>
                </a:solidFill>
              </a:rPr>
              <a:t>lifo</a:t>
            </a:r>
            <a:br>
              <a:rPr lang="en-US" altLang="en-US" sz="3200" b="1" dirty="0">
                <a:solidFill>
                  <a:srgbClr val="002060"/>
                </a:solidFill>
              </a:rPr>
            </a:br>
            <a:r>
              <a:rPr lang="en-US" altLang="en-US" sz="3200" b="1" dirty="0" err="1">
                <a:solidFill>
                  <a:srgbClr val="002060"/>
                </a:solidFill>
              </a:rPr>
              <a:t>tomlok</a:t>
            </a:r>
            <a:r>
              <a:rPr lang="en-US" altLang="en-US" sz="3200" b="1" dirty="0">
                <a:solidFill>
                  <a:srgbClr val="002060"/>
                </a:solidFill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</a:rPr>
              <a:t>fia</a:t>
            </a:r>
            <a:r>
              <a:rPr lang="en-US" altLang="en-US" sz="3200" b="1" dirty="0">
                <a:solidFill>
                  <a:srgbClr val="002060"/>
                </a:solidFill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</a:rPr>
              <a:t>ya</a:t>
            </a:r>
            <a:r>
              <a:rPr lang="en-US" altLang="en-US" sz="3200" b="1" dirty="0">
                <a:solidFill>
                  <a:srgbClr val="002060"/>
                </a:solidFill>
              </a:rPr>
              <a:t> rabbi   </a:t>
            </a:r>
            <a:r>
              <a:rPr lang="en-US" altLang="en-US" sz="3200" b="1" dirty="0" err="1">
                <a:solidFill>
                  <a:srgbClr val="002060"/>
                </a:solidFill>
              </a:rPr>
              <a:t>yom</a:t>
            </a:r>
            <a:r>
              <a:rPr lang="en-US" altLang="en-US" sz="3200" b="1" dirty="0">
                <a:solidFill>
                  <a:srgbClr val="002060"/>
                </a:solidFill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</a:rPr>
              <a:t>wara</a:t>
            </a:r>
            <a:r>
              <a:rPr lang="en-US" altLang="en-US" sz="3200" b="1" dirty="0">
                <a:solidFill>
                  <a:srgbClr val="002060"/>
                </a:solidFill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</a:rPr>
              <a:t>yom</a:t>
            </a:r>
            <a:r>
              <a:rPr lang="en-US" altLang="en-US" sz="3200" b="1" dirty="0">
                <a:solidFill>
                  <a:srgbClr val="002060"/>
                </a:solidFill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</a:rPr>
              <a:t>betsood</a:t>
            </a:r>
            <a:endParaRPr lang="en-US" altLang="en-US" sz="2800" b="1" dirty="0">
              <a:solidFill>
                <a:srgbClr val="002060"/>
              </a:solidFill>
            </a:endParaRPr>
          </a:p>
          <a:p>
            <a:pPr algn="ctr" rtl="1"/>
            <a:endParaRPr lang="en-US" altLang="en-US" sz="2800" b="1" dirty="0">
              <a:solidFill>
                <a:srgbClr val="005024"/>
              </a:solidFill>
            </a:endParaRPr>
          </a:p>
          <a:p>
            <a:pPr algn="ctr" rtl="1"/>
            <a:br>
              <a:rPr lang="en-US" altLang="en-US" sz="900" b="1" dirty="0">
                <a:solidFill>
                  <a:srgbClr val="005024"/>
                </a:solidFill>
              </a:rPr>
            </a:br>
            <a:br>
              <a:rPr lang="en-US" altLang="en-US" sz="900" b="1" dirty="0">
                <a:solidFill>
                  <a:srgbClr val="005024"/>
                </a:solidFill>
              </a:rPr>
            </a:br>
            <a:r>
              <a:rPr lang="en-US" altLang="en-US" sz="3200" b="1" dirty="0">
                <a:solidFill>
                  <a:srgbClr val="005024"/>
                </a:solidFill>
              </a:rPr>
              <a:t>I lift the name of my God high above.</a:t>
            </a:r>
          </a:p>
          <a:p>
            <a:pPr algn="ctr" rtl="1"/>
            <a:r>
              <a:rPr lang="en-US" altLang="en-US" sz="3200" b="1" dirty="0">
                <a:solidFill>
                  <a:srgbClr val="005024"/>
                </a:solidFill>
              </a:rPr>
              <a:t> You rule in me Lord,</a:t>
            </a:r>
            <a:br>
              <a:rPr lang="en-US" altLang="en-US" sz="3200" b="1" dirty="0">
                <a:solidFill>
                  <a:srgbClr val="005024"/>
                </a:solidFill>
              </a:rPr>
            </a:br>
            <a:r>
              <a:rPr lang="en-US" altLang="en-US" sz="3200" b="1" dirty="0">
                <a:solidFill>
                  <a:srgbClr val="005024"/>
                </a:solidFill>
              </a:rPr>
              <a:t>day after day You reign.</a:t>
            </a:r>
            <a:endParaRPr lang="ar-EG" sz="54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9512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en-US" sz="4000" b="1" dirty="0">
                <a:cs typeface="+mn-cs"/>
              </a:rPr>
              <a:t>2-</a:t>
            </a:r>
            <a:r>
              <a:rPr lang="ar-EG" altLang="en-US" sz="4800" b="1" dirty="0">
                <a:cs typeface="+mn-cs"/>
              </a:rPr>
              <a:t> </a:t>
            </a:r>
          </a:p>
          <a:p>
            <a:pPr rtl="1"/>
            <a:r>
              <a:rPr lang="ar-EG" altLang="en-US" sz="4800" b="1" dirty="0" err="1"/>
              <a:t>باخلع</a:t>
            </a:r>
            <a:r>
              <a:rPr lang="ar-EG" altLang="en-US" sz="4800" b="1" dirty="0"/>
              <a:t> نعلي أمَامَك    وَاقتـــــــــرِب إليك</a:t>
            </a:r>
            <a:br>
              <a:rPr lang="ar-EG" altLang="en-US" sz="4800" b="1" dirty="0"/>
            </a:br>
            <a:r>
              <a:rPr lang="ar-EG" altLang="en-US" sz="4800" b="1" dirty="0"/>
              <a:t>طلـَبــــي مَجد جَلالك    قلبي وِعينـي عَليك</a:t>
            </a:r>
          </a:p>
          <a:p>
            <a:pPr rtl="1"/>
            <a:br>
              <a:rPr lang="ar-EG" altLang="en-US" sz="3600" b="1" dirty="0"/>
            </a:br>
            <a:r>
              <a:rPr lang="en-US" altLang="en-US" sz="3200" b="1" dirty="0" err="1">
                <a:solidFill>
                  <a:srgbClr val="FF0000"/>
                </a:solidFill>
              </a:rPr>
              <a:t>bakhla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nali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amamak</a:t>
            </a:r>
            <a:r>
              <a:rPr lang="en-US" altLang="en-US" sz="3200" b="1" dirty="0">
                <a:solidFill>
                  <a:srgbClr val="FF0000"/>
                </a:solidFill>
              </a:rPr>
              <a:t>  </a:t>
            </a:r>
            <a:r>
              <a:rPr lang="en-US" altLang="en-US" sz="3200" b="1" dirty="0" err="1">
                <a:solidFill>
                  <a:srgbClr val="FF0000"/>
                </a:solidFill>
              </a:rPr>
              <a:t>waqtareb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elaik</a:t>
            </a:r>
            <a:br>
              <a:rPr lang="en-US" altLang="en-US" sz="3200" b="1" dirty="0">
                <a:solidFill>
                  <a:srgbClr val="FF0000"/>
                </a:solidFill>
              </a:rPr>
            </a:br>
            <a:r>
              <a:rPr lang="en-US" altLang="en-US" sz="3200" b="1" dirty="0" err="1">
                <a:solidFill>
                  <a:srgbClr val="FF0000"/>
                </a:solidFill>
              </a:rPr>
              <a:t>talabi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majd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jalalak</a:t>
            </a:r>
            <a:r>
              <a:rPr lang="en-US" altLang="en-US" sz="3200" b="1" dirty="0">
                <a:solidFill>
                  <a:srgbClr val="FF0000"/>
                </a:solidFill>
              </a:rPr>
              <a:t>  </a:t>
            </a:r>
            <a:r>
              <a:rPr lang="en-US" altLang="en-US" sz="3200" b="1" dirty="0" err="1">
                <a:solidFill>
                  <a:srgbClr val="FF0000"/>
                </a:solidFill>
              </a:rPr>
              <a:t>albi</a:t>
            </a:r>
            <a:r>
              <a:rPr lang="en-US" altLang="en-US" sz="3200" b="1" dirty="0">
                <a:solidFill>
                  <a:srgbClr val="FF0000"/>
                </a:solidFill>
              </a:rPr>
              <a:t> we </a:t>
            </a:r>
            <a:r>
              <a:rPr lang="en-US" altLang="en-US" sz="3200" b="1" dirty="0" err="1">
                <a:solidFill>
                  <a:srgbClr val="FF0000"/>
                </a:solidFill>
              </a:rPr>
              <a:t>eni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alaik</a:t>
            </a:r>
            <a:endParaRPr lang="ar-EG" altLang="en-US" sz="3200" b="1" dirty="0">
              <a:solidFill>
                <a:srgbClr val="FF0000"/>
              </a:solidFill>
            </a:endParaRPr>
          </a:p>
          <a:p>
            <a:pPr rtl="1"/>
            <a:endParaRPr lang="ar-EG" altLang="en-US" sz="3200" b="1" dirty="0">
              <a:solidFill>
                <a:srgbClr val="FF0000"/>
              </a:solidFill>
            </a:endParaRPr>
          </a:p>
          <a:p>
            <a:pPr rtl="1"/>
            <a:br>
              <a:rPr lang="ar-EG" altLang="en-US" sz="900" b="1" dirty="0"/>
            </a:br>
            <a:br>
              <a:rPr lang="ar-EG" altLang="en-US" sz="900" b="1" dirty="0"/>
            </a:br>
            <a:r>
              <a:rPr lang="en-US" altLang="en-US" sz="3200" b="1" dirty="0"/>
              <a:t>I take off my shoes to come close to Your.</a:t>
            </a:r>
          </a:p>
          <a:p>
            <a:pPr rtl="1"/>
            <a:r>
              <a:rPr lang="en-US" altLang="en-US" sz="3200" b="1" dirty="0"/>
              <a:t> I request Your glory.</a:t>
            </a:r>
          </a:p>
          <a:p>
            <a:pPr rtl="1"/>
            <a:r>
              <a:rPr lang="en-US" altLang="en-US" sz="3200" b="1" dirty="0"/>
              <a:t>  My eyes and my heart are always on You.</a:t>
            </a:r>
            <a:endParaRPr lang="ar-EG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9381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altLang="en-US" sz="3200" b="1" dirty="0"/>
              <a:t> </a:t>
            </a:r>
            <a:r>
              <a:rPr lang="ar-EG" altLang="en-US" sz="3200" b="1" dirty="0">
                <a:solidFill>
                  <a:srgbClr val="002060"/>
                </a:solidFill>
              </a:rPr>
              <a:t>القرار:</a:t>
            </a:r>
            <a:br>
              <a:rPr lang="ar-EG" altLang="en-US" sz="3200" b="1" dirty="0"/>
            </a:br>
            <a:r>
              <a:rPr lang="ar-EG" altLang="en-US" sz="5400" b="1" dirty="0" err="1">
                <a:solidFill>
                  <a:srgbClr val="005024"/>
                </a:solidFill>
              </a:rPr>
              <a:t>بارفع</a:t>
            </a:r>
            <a:r>
              <a:rPr lang="ar-EG" altLang="en-US" sz="5400" b="1" dirty="0">
                <a:solidFill>
                  <a:srgbClr val="005024"/>
                </a:solidFill>
              </a:rPr>
              <a:t> </a:t>
            </a:r>
            <a:r>
              <a:rPr lang="ar-EG" altLang="en-US" sz="5400" b="1" dirty="0" err="1">
                <a:solidFill>
                  <a:srgbClr val="005024"/>
                </a:solidFill>
              </a:rPr>
              <a:t>إسم</a:t>
            </a:r>
            <a:r>
              <a:rPr lang="ar-EG" altLang="en-US" sz="5400" b="1" dirty="0">
                <a:solidFill>
                  <a:srgbClr val="005024"/>
                </a:solidFill>
              </a:rPr>
              <a:t> إلـَهي   عَالي إثم لفوق</a:t>
            </a:r>
            <a:br>
              <a:rPr lang="ar-EG" altLang="en-US" sz="5400" b="1" dirty="0">
                <a:solidFill>
                  <a:srgbClr val="005024"/>
                </a:solidFill>
              </a:rPr>
            </a:br>
            <a:r>
              <a:rPr lang="ar-EG" altLang="en-US" sz="5400" b="1" dirty="0">
                <a:solidFill>
                  <a:srgbClr val="005024"/>
                </a:solidFill>
              </a:rPr>
              <a:t>تـُملـُك فيَّ يا رَبِّي   يوم وَرَا يوم بتسُود</a:t>
            </a:r>
            <a:endParaRPr lang="en-US" altLang="en-US" sz="5400" b="1" dirty="0">
              <a:solidFill>
                <a:srgbClr val="005024"/>
              </a:solidFill>
            </a:endParaRPr>
          </a:p>
          <a:p>
            <a:pPr algn="ctr" rtl="1"/>
            <a:br>
              <a:rPr lang="en-US" altLang="en-US" sz="3200" b="1" dirty="0">
                <a:solidFill>
                  <a:srgbClr val="005024"/>
                </a:solidFill>
              </a:rPr>
            </a:br>
            <a:r>
              <a:rPr lang="en-US" altLang="en-US" sz="3200" b="1" dirty="0" err="1">
                <a:solidFill>
                  <a:srgbClr val="002060"/>
                </a:solidFill>
              </a:rPr>
              <a:t>barfa</a:t>
            </a:r>
            <a:r>
              <a:rPr lang="en-US" altLang="en-US" sz="3200" b="1" dirty="0">
                <a:solidFill>
                  <a:srgbClr val="002060"/>
                </a:solidFill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</a:rPr>
              <a:t>esm</a:t>
            </a:r>
            <a:r>
              <a:rPr lang="en-US" altLang="en-US" sz="3200" b="1" dirty="0">
                <a:solidFill>
                  <a:srgbClr val="002060"/>
                </a:solidFill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</a:rPr>
              <a:t>elahi</a:t>
            </a:r>
            <a:r>
              <a:rPr lang="en-US" altLang="en-US" sz="3200" b="1" dirty="0">
                <a:solidFill>
                  <a:srgbClr val="002060"/>
                </a:solidFill>
              </a:rPr>
              <a:t>   </a:t>
            </a:r>
            <a:r>
              <a:rPr lang="en-US" altLang="en-US" sz="3200" b="1" dirty="0" err="1">
                <a:solidFill>
                  <a:srgbClr val="002060"/>
                </a:solidFill>
              </a:rPr>
              <a:t>aali</a:t>
            </a:r>
            <a:r>
              <a:rPr lang="en-US" altLang="en-US" sz="3200" b="1" dirty="0">
                <a:solidFill>
                  <a:srgbClr val="002060"/>
                </a:solidFill>
              </a:rPr>
              <a:t> aalii </a:t>
            </a:r>
            <a:r>
              <a:rPr lang="en-US" altLang="en-US" sz="3200" b="1" dirty="0" err="1">
                <a:solidFill>
                  <a:srgbClr val="002060"/>
                </a:solidFill>
              </a:rPr>
              <a:t>lifo</a:t>
            </a:r>
            <a:br>
              <a:rPr lang="en-US" altLang="en-US" sz="3200" b="1" dirty="0">
                <a:solidFill>
                  <a:srgbClr val="002060"/>
                </a:solidFill>
              </a:rPr>
            </a:br>
            <a:r>
              <a:rPr lang="en-US" altLang="en-US" sz="3200" b="1" dirty="0" err="1">
                <a:solidFill>
                  <a:srgbClr val="002060"/>
                </a:solidFill>
              </a:rPr>
              <a:t>tomlok</a:t>
            </a:r>
            <a:r>
              <a:rPr lang="en-US" altLang="en-US" sz="3200" b="1" dirty="0">
                <a:solidFill>
                  <a:srgbClr val="002060"/>
                </a:solidFill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</a:rPr>
              <a:t>fia</a:t>
            </a:r>
            <a:r>
              <a:rPr lang="en-US" altLang="en-US" sz="3200" b="1" dirty="0">
                <a:solidFill>
                  <a:srgbClr val="002060"/>
                </a:solidFill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</a:rPr>
              <a:t>ya</a:t>
            </a:r>
            <a:r>
              <a:rPr lang="en-US" altLang="en-US" sz="3200" b="1" dirty="0">
                <a:solidFill>
                  <a:srgbClr val="002060"/>
                </a:solidFill>
              </a:rPr>
              <a:t> rabbi   </a:t>
            </a:r>
            <a:r>
              <a:rPr lang="en-US" altLang="en-US" sz="3200" b="1" dirty="0" err="1">
                <a:solidFill>
                  <a:srgbClr val="002060"/>
                </a:solidFill>
              </a:rPr>
              <a:t>yom</a:t>
            </a:r>
            <a:r>
              <a:rPr lang="en-US" altLang="en-US" sz="3200" b="1" dirty="0">
                <a:solidFill>
                  <a:srgbClr val="002060"/>
                </a:solidFill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</a:rPr>
              <a:t>wara</a:t>
            </a:r>
            <a:r>
              <a:rPr lang="en-US" altLang="en-US" sz="3200" b="1" dirty="0">
                <a:solidFill>
                  <a:srgbClr val="002060"/>
                </a:solidFill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</a:rPr>
              <a:t>yom</a:t>
            </a:r>
            <a:r>
              <a:rPr lang="en-US" altLang="en-US" sz="3200" b="1" dirty="0">
                <a:solidFill>
                  <a:srgbClr val="002060"/>
                </a:solidFill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</a:rPr>
              <a:t>betsood</a:t>
            </a:r>
            <a:endParaRPr lang="en-US" altLang="en-US" sz="2800" b="1" dirty="0">
              <a:solidFill>
                <a:srgbClr val="002060"/>
              </a:solidFill>
            </a:endParaRPr>
          </a:p>
          <a:p>
            <a:pPr algn="ctr" rtl="1"/>
            <a:endParaRPr lang="en-US" altLang="en-US" sz="2800" b="1" dirty="0">
              <a:solidFill>
                <a:srgbClr val="005024"/>
              </a:solidFill>
            </a:endParaRPr>
          </a:p>
          <a:p>
            <a:pPr algn="ctr" rtl="1"/>
            <a:br>
              <a:rPr lang="en-US" altLang="en-US" sz="900" b="1" dirty="0">
                <a:solidFill>
                  <a:srgbClr val="005024"/>
                </a:solidFill>
              </a:rPr>
            </a:br>
            <a:br>
              <a:rPr lang="en-US" altLang="en-US" sz="900" b="1" dirty="0">
                <a:solidFill>
                  <a:srgbClr val="005024"/>
                </a:solidFill>
              </a:rPr>
            </a:br>
            <a:r>
              <a:rPr lang="en-US" altLang="en-US" sz="3200" b="1" dirty="0">
                <a:solidFill>
                  <a:srgbClr val="005024"/>
                </a:solidFill>
              </a:rPr>
              <a:t>I lift the name of my God high above.</a:t>
            </a:r>
          </a:p>
          <a:p>
            <a:pPr algn="ctr" rtl="1"/>
            <a:r>
              <a:rPr lang="en-US" altLang="en-US" sz="3200" b="1" dirty="0">
                <a:solidFill>
                  <a:srgbClr val="005024"/>
                </a:solidFill>
              </a:rPr>
              <a:t> You rule in me Lord,</a:t>
            </a:r>
            <a:br>
              <a:rPr lang="en-US" altLang="en-US" sz="3200" b="1" dirty="0">
                <a:solidFill>
                  <a:srgbClr val="005024"/>
                </a:solidFill>
              </a:rPr>
            </a:br>
            <a:r>
              <a:rPr lang="en-US" altLang="en-US" sz="3200" b="1" dirty="0">
                <a:solidFill>
                  <a:srgbClr val="005024"/>
                </a:solidFill>
              </a:rPr>
              <a:t>day after day You reign.</a:t>
            </a:r>
            <a:endParaRPr lang="ar-EG" sz="54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59425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altLang="en-US" sz="4000" b="1" dirty="0">
                <a:cs typeface="+mn-cs"/>
              </a:rPr>
              <a:t>3-</a:t>
            </a:r>
            <a:r>
              <a:rPr lang="ar-EG" altLang="en-US" sz="4800" b="1" dirty="0">
                <a:cs typeface="+mn-cs"/>
              </a:rPr>
              <a:t> </a:t>
            </a:r>
          </a:p>
          <a:p>
            <a:pPr rtl="1"/>
            <a:r>
              <a:rPr lang="ar-EG" altLang="en-US" sz="4800" b="1" dirty="0" err="1"/>
              <a:t>باسكـُب</a:t>
            </a:r>
            <a:r>
              <a:rPr lang="ar-EG" altLang="en-US" sz="4800" b="1" dirty="0"/>
              <a:t> عَندَك طيبي    </a:t>
            </a:r>
            <a:r>
              <a:rPr lang="ar-SA" altLang="en-US" sz="4800" b="1" dirty="0" err="1"/>
              <a:t>وا</a:t>
            </a:r>
            <a:r>
              <a:rPr lang="ar-EG" altLang="en-US" sz="4800" b="1" dirty="0" err="1"/>
              <a:t>نــا</a:t>
            </a:r>
            <a:r>
              <a:rPr lang="ar-EG" altLang="en-US" sz="4800" b="1" dirty="0"/>
              <a:t> عَند قدَميك</a:t>
            </a:r>
            <a:br>
              <a:rPr lang="ar-EG" altLang="en-US" sz="4800" b="1" dirty="0"/>
            </a:br>
            <a:r>
              <a:rPr lang="ar-EG" altLang="en-US" sz="4800" b="1" dirty="0" err="1"/>
              <a:t>ياللي</a:t>
            </a:r>
            <a:r>
              <a:rPr lang="ar-EG" altLang="en-US" sz="4800" b="1" dirty="0"/>
              <a:t> حَمَلت صَليبـــــــي     كـُلّ جَمَالي فيك</a:t>
            </a:r>
          </a:p>
          <a:p>
            <a:pPr rtl="1"/>
            <a:br>
              <a:rPr lang="ar-EG" altLang="en-US" sz="3200" b="1" dirty="0"/>
            </a:br>
            <a:r>
              <a:rPr lang="en-US" altLang="en-US" sz="3200" b="1" dirty="0" err="1">
                <a:solidFill>
                  <a:srgbClr val="FF0000"/>
                </a:solidFill>
              </a:rPr>
              <a:t>baskob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andak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tibi</a:t>
            </a:r>
            <a:r>
              <a:rPr lang="en-US" altLang="en-US" sz="3200" b="1" dirty="0">
                <a:solidFill>
                  <a:srgbClr val="FF0000"/>
                </a:solidFill>
              </a:rPr>
              <a:t>   </a:t>
            </a:r>
            <a:r>
              <a:rPr lang="en-US" altLang="en-US" sz="3200" b="1" dirty="0" err="1">
                <a:solidFill>
                  <a:srgbClr val="FF0000"/>
                </a:solidFill>
              </a:rPr>
              <a:t>wana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indi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qadamaik</a:t>
            </a:r>
            <a:br>
              <a:rPr lang="en-US" altLang="en-US" sz="3200" b="1" dirty="0">
                <a:solidFill>
                  <a:srgbClr val="FF0000"/>
                </a:solidFill>
              </a:rPr>
            </a:br>
            <a:r>
              <a:rPr lang="en-US" altLang="en-US" sz="3200" b="1" dirty="0" err="1">
                <a:solidFill>
                  <a:srgbClr val="FF0000"/>
                </a:solidFill>
              </a:rPr>
              <a:t>yalli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hamalt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salibi</a:t>
            </a:r>
            <a:r>
              <a:rPr lang="en-US" altLang="en-US" sz="3200" b="1" dirty="0">
                <a:solidFill>
                  <a:srgbClr val="FF0000"/>
                </a:solidFill>
              </a:rPr>
              <a:t>   </a:t>
            </a:r>
            <a:r>
              <a:rPr lang="en-US" altLang="en-US" sz="3200" b="1" dirty="0" err="1">
                <a:solidFill>
                  <a:srgbClr val="FF0000"/>
                </a:solidFill>
              </a:rPr>
              <a:t>kol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jamalai</a:t>
            </a:r>
            <a:r>
              <a:rPr lang="en-US" altLang="en-US" sz="3200" b="1" dirty="0">
                <a:solidFill>
                  <a:srgbClr val="FF0000"/>
                </a:solidFill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</a:rPr>
              <a:t>feek</a:t>
            </a:r>
            <a:endParaRPr lang="ar-EG" altLang="en-US" sz="2800" b="1" dirty="0">
              <a:solidFill>
                <a:srgbClr val="FF0000"/>
              </a:solidFill>
            </a:endParaRPr>
          </a:p>
          <a:p>
            <a:pPr rtl="1"/>
            <a:endParaRPr lang="ar-EG" altLang="en-US" sz="2800" b="1" dirty="0">
              <a:solidFill>
                <a:srgbClr val="FF0000"/>
              </a:solidFill>
            </a:endParaRPr>
          </a:p>
          <a:p>
            <a:pPr rtl="1"/>
            <a:br>
              <a:rPr lang="ar-EG" altLang="en-US" sz="900" b="1" dirty="0"/>
            </a:br>
            <a:br>
              <a:rPr lang="ar-EG" altLang="en-US" sz="900" b="1" dirty="0"/>
            </a:br>
            <a:r>
              <a:rPr lang="en-US" altLang="en-US" sz="3200" b="1" dirty="0"/>
              <a:t>I pour my perfume at Your feet.</a:t>
            </a:r>
          </a:p>
          <a:p>
            <a:pPr rtl="1"/>
            <a:r>
              <a:rPr lang="en-US" altLang="en-US" sz="3200" b="1" dirty="0"/>
              <a:t> You carried my cross. You are my beauty.</a:t>
            </a:r>
            <a:endParaRPr lang="ar-EG" sz="48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04175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en-US" altLang="en-US" sz="3200" b="1" dirty="0"/>
              <a:t> </a:t>
            </a:r>
            <a:r>
              <a:rPr lang="ar-EG" altLang="en-US" sz="3200" b="1" dirty="0">
                <a:solidFill>
                  <a:srgbClr val="002060"/>
                </a:solidFill>
              </a:rPr>
              <a:t>القرار:</a:t>
            </a:r>
            <a:br>
              <a:rPr lang="ar-EG" altLang="en-US" sz="3200" b="1" dirty="0"/>
            </a:br>
            <a:r>
              <a:rPr lang="ar-EG" altLang="en-US" sz="5400" b="1" dirty="0" err="1">
                <a:solidFill>
                  <a:srgbClr val="005024"/>
                </a:solidFill>
              </a:rPr>
              <a:t>بارفع</a:t>
            </a:r>
            <a:r>
              <a:rPr lang="ar-EG" altLang="en-US" sz="5400" b="1" dirty="0">
                <a:solidFill>
                  <a:srgbClr val="005024"/>
                </a:solidFill>
              </a:rPr>
              <a:t> </a:t>
            </a:r>
            <a:r>
              <a:rPr lang="ar-EG" altLang="en-US" sz="5400" b="1" dirty="0" err="1">
                <a:solidFill>
                  <a:srgbClr val="005024"/>
                </a:solidFill>
              </a:rPr>
              <a:t>إسم</a:t>
            </a:r>
            <a:r>
              <a:rPr lang="ar-EG" altLang="en-US" sz="5400" b="1" dirty="0">
                <a:solidFill>
                  <a:srgbClr val="005024"/>
                </a:solidFill>
              </a:rPr>
              <a:t> إلـَهي   عَالي إثم لفوق</a:t>
            </a:r>
            <a:br>
              <a:rPr lang="ar-EG" altLang="en-US" sz="5400" b="1" dirty="0">
                <a:solidFill>
                  <a:srgbClr val="005024"/>
                </a:solidFill>
              </a:rPr>
            </a:br>
            <a:r>
              <a:rPr lang="ar-EG" altLang="en-US" sz="5400" b="1" dirty="0">
                <a:solidFill>
                  <a:srgbClr val="005024"/>
                </a:solidFill>
              </a:rPr>
              <a:t>تـُملـُك فيَّ يا رَبِّي   يوم وَرَا يوم بتسُود</a:t>
            </a:r>
            <a:endParaRPr lang="en-US" altLang="en-US" sz="5400" b="1" dirty="0">
              <a:solidFill>
                <a:srgbClr val="005024"/>
              </a:solidFill>
            </a:endParaRPr>
          </a:p>
          <a:p>
            <a:pPr algn="ctr" rtl="1"/>
            <a:br>
              <a:rPr lang="en-US" altLang="en-US" sz="3200" b="1" dirty="0">
                <a:solidFill>
                  <a:srgbClr val="005024"/>
                </a:solidFill>
              </a:rPr>
            </a:br>
            <a:r>
              <a:rPr lang="en-US" altLang="en-US" sz="3200" b="1" dirty="0" err="1">
                <a:solidFill>
                  <a:srgbClr val="002060"/>
                </a:solidFill>
              </a:rPr>
              <a:t>barfa</a:t>
            </a:r>
            <a:r>
              <a:rPr lang="en-US" altLang="en-US" sz="3200" b="1" dirty="0">
                <a:solidFill>
                  <a:srgbClr val="002060"/>
                </a:solidFill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</a:rPr>
              <a:t>esm</a:t>
            </a:r>
            <a:r>
              <a:rPr lang="en-US" altLang="en-US" sz="3200" b="1" dirty="0">
                <a:solidFill>
                  <a:srgbClr val="002060"/>
                </a:solidFill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</a:rPr>
              <a:t>elahi</a:t>
            </a:r>
            <a:r>
              <a:rPr lang="en-US" altLang="en-US" sz="3200" b="1" dirty="0">
                <a:solidFill>
                  <a:srgbClr val="002060"/>
                </a:solidFill>
              </a:rPr>
              <a:t>   </a:t>
            </a:r>
            <a:r>
              <a:rPr lang="en-US" altLang="en-US" sz="3200" b="1" dirty="0" err="1">
                <a:solidFill>
                  <a:srgbClr val="002060"/>
                </a:solidFill>
              </a:rPr>
              <a:t>aali</a:t>
            </a:r>
            <a:r>
              <a:rPr lang="en-US" altLang="en-US" sz="3200" b="1" dirty="0">
                <a:solidFill>
                  <a:srgbClr val="002060"/>
                </a:solidFill>
              </a:rPr>
              <a:t> aalii </a:t>
            </a:r>
            <a:r>
              <a:rPr lang="en-US" altLang="en-US" sz="3200" b="1" dirty="0" err="1">
                <a:solidFill>
                  <a:srgbClr val="002060"/>
                </a:solidFill>
              </a:rPr>
              <a:t>lifo</a:t>
            </a:r>
            <a:br>
              <a:rPr lang="en-US" altLang="en-US" sz="3200" b="1" dirty="0">
                <a:solidFill>
                  <a:srgbClr val="002060"/>
                </a:solidFill>
              </a:rPr>
            </a:br>
            <a:r>
              <a:rPr lang="en-US" altLang="en-US" sz="3200" b="1" dirty="0" err="1">
                <a:solidFill>
                  <a:srgbClr val="002060"/>
                </a:solidFill>
              </a:rPr>
              <a:t>tomlok</a:t>
            </a:r>
            <a:r>
              <a:rPr lang="en-US" altLang="en-US" sz="3200" b="1" dirty="0">
                <a:solidFill>
                  <a:srgbClr val="002060"/>
                </a:solidFill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</a:rPr>
              <a:t>fia</a:t>
            </a:r>
            <a:r>
              <a:rPr lang="en-US" altLang="en-US" sz="3200" b="1" dirty="0">
                <a:solidFill>
                  <a:srgbClr val="002060"/>
                </a:solidFill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</a:rPr>
              <a:t>ya</a:t>
            </a:r>
            <a:r>
              <a:rPr lang="en-US" altLang="en-US" sz="3200" b="1" dirty="0">
                <a:solidFill>
                  <a:srgbClr val="002060"/>
                </a:solidFill>
              </a:rPr>
              <a:t> rabbi   </a:t>
            </a:r>
            <a:r>
              <a:rPr lang="en-US" altLang="en-US" sz="3200" b="1" dirty="0" err="1">
                <a:solidFill>
                  <a:srgbClr val="002060"/>
                </a:solidFill>
              </a:rPr>
              <a:t>yom</a:t>
            </a:r>
            <a:r>
              <a:rPr lang="en-US" altLang="en-US" sz="3200" b="1" dirty="0">
                <a:solidFill>
                  <a:srgbClr val="002060"/>
                </a:solidFill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</a:rPr>
              <a:t>wara</a:t>
            </a:r>
            <a:r>
              <a:rPr lang="en-US" altLang="en-US" sz="3200" b="1" dirty="0">
                <a:solidFill>
                  <a:srgbClr val="002060"/>
                </a:solidFill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</a:rPr>
              <a:t>yom</a:t>
            </a:r>
            <a:r>
              <a:rPr lang="en-US" altLang="en-US" sz="3200" b="1" dirty="0">
                <a:solidFill>
                  <a:srgbClr val="002060"/>
                </a:solidFill>
              </a:rPr>
              <a:t> </a:t>
            </a:r>
            <a:r>
              <a:rPr lang="en-US" altLang="en-US" sz="3200" b="1" dirty="0" err="1">
                <a:solidFill>
                  <a:srgbClr val="002060"/>
                </a:solidFill>
              </a:rPr>
              <a:t>betsood</a:t>
            </a:r>
            <a:endParaRPr lang="en-US" altLang="en-US" sz="2800" b="1" dirty="0">
              <a:solidFill>
                <a:srgbClr val="002060"/>
              </a:solidFill>
            </a:endParaRPr>
          </a:p>
          <a:p>
            <a:pPr algn="ctr" rtl="1"/>
            <a:endParaRPr lang="en-US" altLang="en-US" sz="2800" b="1" dirty="0">
              <a:solidFill>
                <a:srgbClr val="005024"/>
              </a:solidFill>
            </a:endParaRPr>
          </a:p>
          <a:p>
            <a:pPr algn="ctr" rtl="1"/>
            <a:br>
              <a:rPr lang="en-US" altLang="en-US" sz="900" b="1" dirty="0">
                <a:solidFill>
                  <a:srgbClr val="005024"/>
                </a:solidFill>
              </a:rPr>
            </a:br>
            <a:br>
              <a:rPr lang="en-US" altLang="en-US" sz="900" b="1" dirty="0">
                <a:solidFill>
                  <a:srgbClr val="005024"/>
                </a:solidFill>
              </a:rPr>
            </a:br>
            <a:r>
              <a:rPr lang="en-US" altLang="en-US" sz="3200" b="1" dirty="0">
                <a:solidFill>
                  <a:srgbClr val="005024"/>
                </a:solidFill>
              </a:rPr>
              <a:t>I lift the name of my God high above.</a:t>
            </a:r>
          </a:p>
          <a:p>
            <a:pPr algn="ctr" rtl="1"/>
            <a:r>
              <a:rPr lang="en-US" altLang="en-US" sz="3200" b="1" dirty="0">
                <a:solidFill>
                  <a:srgbClr val="005024"/>
                </a:solidFill>
              </a:rPr>
              <a:t> You rule in me Lord,</a:t>
            </a:r>
            <a:br>
              <a:rPr lang="en-US" altLang="en-US" sz="3200" b="1" dirty="0">
                <a:solidFill>
                  <a:srgbClr val="005024"/>
                </a:solidFill>
              </a:rPr>
            </a:br>
            <a:r>
              <a:rPr lang="en-US" altLang="en-US" sz="3200" b="1" dirty="0">
                <a:solidFill>
                  <a:srgbClr val="005024"/>
                </a:solidFill>
              </a:rPr>
              <a:t>day after day You reign.</a:t>
            </a:r>
            <a:endParaRPr lang="ar-EG" sz="54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88438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3826</TotalTime>
  <Words>409</Words>
  <Application>Microsoft Office PowerPoint</Application>
  <PresentationFormat>عرض على الشاشة (4:3)</PresentationFormat>
  <Paragraphs>41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326</cp:revision>
  <dcterms:created xsi:type="dcterms:W3CDTF">2021-12-07T14:30:00Z</dcterms:created>
  <dcterms:modified xsi:type="dcterms:W3CDTF">2025-02-04T12:42:54Z</dcterms:modified>
</cp:coreProperties>
</file>