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75" r:id="rId2"/>
    <p:sldId id="490" r:id="rId3"/>
    <p:sldId id="491" r:id="rId4"/>
    <p:sldId id="492" r:id="rId5"/>
    <p:sldId id="493" r:id="rId6"/>
    <p:sldId id="494" r:id="rId7"/>
    <p:sldId id="495" r:id="rId8"/>
    <p:sldId id="475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426" autoAdjust="0"/>
    <p:restoredTop sz="94660"/>
  </p:normalViewPr>
  <p:slideViewPr>
    <p:cSldViewPr>
      <p:cViewPr varScale="1">
        <p:scale>
          <a:sx n="66" d="100"/>
          <a:sy n="66" d="100"/>
        </p:scale>
        <p:origin x="52" y="3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76333"/>
            <a:ext cx="9144000" cy="36009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EG" sz="8000" b="1" dirty="0"/>
              <a:t>تـرنيـمـة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/>
              <a:t>أحبك معنى كل وجود</a:t>
            </a:r>
            <a:endParaRPr lang="ar-EG" sz="7200" b="1" dirty="0">
              <a:latin typeface="Times New Roman (Arabic)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1-(أحِبّك مَعنَى كُلِّ وُجُود</a:t>
            </a:r>
            <a:br>
              <a:rPr lang="ar-EG" sz="6600" b="1" dirty="0"/>
            </a:br>
            <a:r>
              <a:rPr lang="ar-EG" sz="6600" b="1" dirty="0"/>
              <a:t>وَأحِبّك وَالكَـــلام مَحدُود)2</a:t>
            </a:r>
            <a:br>
              <a:rPr lang="ar-EG" sz="6600" b="1" dirty="0"/>
            </a:br>
            <a:r>
              <a:rPr lang="ar-EG" sz="6600" b="1" dirty="0"/>
              <a:t>وحُبّك عَدَّا كُلَّ سُــــــــدُود</a:t>
            </a:r>
            <a:br>
              <a:rPr lang="ar-EG" sz="6600" b="1" dirty="0"/>
            </a:br>
            <a:r>
              <a:rPr lang="ar-EG" sz="6600" b="1" dirty="0"/>
              <a:t>(حَبيبي يا يَســــوع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2-(أحِبّك تِنتِهي </a:t>
            </a:r>
            <a:r>
              <a:rPr lang="ar-EG" sz="6600" b="1" dirty="0" err="1"/>
              <a:t>الآلامَات</a:t>
            </a:r>
            <a:br>
              <a:rPr lang="ar-EG" sz="6600" b="1" dirty="0"/>
            </a:br>
            <a:r>
              <a:rPr lang="ar-EG" sz="6600" b="1" dirty="0"/>
              <a:t>وَأحِبّك </a:t>
            </a:r>
            <a:r>
              <a:rPr lang="ar-EG" sz="6600" b="1" dirty="0" err="1"/>
              <a:t>تِبتِدِي</a:t>
            </a:r>
            <a:r>
              <a:rPr lang="ar-EG" sz="6600" b="1" dirty="0"/>
              <a:t> النَّغَمَــات)2</a:t>
            </a:r>
            <a:br>
              <a:rPr lang="ar-EG" sz="6600" b="1" dirty="0"/>
            </a:br>
            <a:r>
              <a:rPr lang="ar-EG" sz="6600" b="1" dirty="0"/>
              <a:t>وحُبّك حُب لِلنِّهَـــايَـــــــات</a:t>
            </a:r>
            <a:br>
              <a:rPr lang="ar-EG" sz="6600" b="1" dirty="0"/>
            </a:br>
            <a:r>
              <a:rPr lang="ar-EG" sz="6600" b="1" dirty="0"/>
              <a:t>(حَبيبي يا يَســــــوع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9494363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3-(أحِبّك رَبِّي لِلإنسَــان</a:t>
            </a:r>
            <a:br>
              <a:rPr lang="ar-EG" sz="6600" b="1" dirty="0"/>
            </a:br>
            <a:r>
              <a:rPr lang="ar-EG" sz="6600" b="1" dirty="0"/>
              <a:t>وَأحِبّك رَاحَــة لِلحَيْرَان)2</a:t>
            </a:r>
            <a:br>
              <a:rPr lang="ar-EG" sz="6600" b="1" dirty="0"/>
            </a:br>
            <a:r>
              <a:rPr lang="ar-EG" sz="6600" b="1" dirty="0"/>
              <a:t>وحُبّك رَايَة لِلإيمَــــــــان</a:t>
            </a:r>
            <a:br>
              <a:rPr lang="ar-EG" sz="6600" b="1" dirty="0"/>
            </a:br>
            <a:r>
              <a:rPr lang="ar-EG" sz="6600" b="1" dirty="0"/>
              <a:t>(حَبيبي يا يَســـوع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19488779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4-(أحِبّك فَوْقَ صَليبِ العَار</a:t>
            </a:r>
            <a:br>
              <a:rPr lang="ar-EG" sz="6600" b="1" dirty="0"/>
            </a:br>
            <a:r>
              <a:rPr lang="ar-EG" sz="6600" b="1" dirty="0"/>
              <a:t>وَأحِبّك بين لَهِيبِ النَّار)2</a:t>
            </a:r>
            <a:br>
              <a:rPr lang="ar-EG" sz="6600" b="1" dirty="0"/>
            </a:br>
            <a:r>
              <a:rPr lang="ar-EG" sz="6600" b="1" dirty="0"/>
              <a:t>وحُبّك حُبّ مِن الأســــرَار</a:t>
            </a:r>
            <a:br>
              <a:rPr lang="ar-EG" sz="6600" b="1" dirty="0"/>
            </a:br>
            <a:r>
              <a:rPr lang="ar-EG" sz="6600" b="1" dirty="0"/>
              <a:t>(حَبيبي يا يَســـــوع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3281194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5-(أحِبّك القَساوَة تذوب</a:t>
            </a:r>
            <a:br>
              <a:rPr lang="ar-EG" sz="6600" b="1" dirty="0"/>
            </a:br>
            <a:r>
              <a:rPr lang="ar-EG" sz="6600" b="1" dirty="0"/>
              <a:t>وَأحِبّك تِرفَع المَغلوب)2</a:t>
            </a:r>
            <a:br>
              <a:rPr lang="ar-EG" sz="6600" b="1" dirty="0"/>
            </a:br>
            <a:r>
              <a:rPr lang="ar-EG" sz="6600" b="1" dirty="0"/>
              <a:t>وحُبّك خَلَّى قلبي يتــوب</a:t>
            </a:r>
            <a:br>
              <a:rPr lang="ar-EG" sz="6600" b="1" dirty="0"/>
            </a:br>
            <a:r>
              <a:rPr lang="ar-EG" sz="6600" b="1" dirty="0"/>
              <a:t> (حَبيبي يا يَســوع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2892650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36827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endParaRPr lang="en-US" b="1" i="1" dirty="0">
              <a:solidFill>
                <a:schemeClr val="bg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-762000" y="22254"/>
            <a:ext cx="10820400" cy="75215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  <a:spcBef>
                <a:spcPts val="4200"/>
              </a:spcBef>
            </a:pPr>
            <a:r>
              <a:rPr lang="ar-EG" sz="6600" b="1" dirty="0"/>
              <a:t>6-(أحِبّك أنتَ أوفَى صَديق</a:t>
            </a:r>
            <a:br>
              <a:rPr lang="ar-EG" sz="6600" b="1" dirty="0"/>
            </a:br>
            <a:r>
              <a:rPr lang="ar-EG" sz="6600" b="1" dirty="0"/>
              <a:t>وَأحِبّك حَتَّى لو في الضِّيق)2</a:t>
            </a:r>
            <a:br>
              <a:rPr lang="ar-EG" sz="6600" b="1" dirty="0"/>
            </a:br>
            <a:r>
              <a:rPr lang="ar-EG" sz="6600" b="1" dirty="0"/>
              <a:t>وحُبّك لِيَّ أعظَم شِــــــــــيء</a:t>
            </a:r>
            <a:br>
              <a:rPr lang="ar-EG" sz="6600" b="1" dirty="0"/>
            </a:br>
            <a:r>
              <a:rPr lang="ar-EG" sz="6600" b="1" dirty="0"/>
              <a:t>(حَبيبي يا يَســــــوع البَار)2</a:t>
            </a:r>
            <a:br>
              <a:rPr lang="ar-EG" sz="6600" b="1" dirty="0"/>
            </a:br>
            <a:endParaRPr lang="ar-EG" sz="6600" b="1" dirty="0"/>
          </a:p>
        </p:txBody>
      </p:sp>
    </p:spTree>
    <p:extLst>
      <p:ext uri="{BB962C8B-B14F-4D97-AF65-F5344CB8AC3E}">
        <p14:creationId xmlns:p14="http://schemas.microsoft.com/office/powerpoint/2010/main" val="36891159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2025</TotalTime>
  <Words>160</Words>
  <Application>Microsoft Office PowerPoint</Application>
  <PresentationFormat>عرض على الشاشة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Arial</vt:lpstr>
      <vt:lpstr>Calibri</vt:lpstr>
      <vt:lpstr>Times New Roman (Arabic)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411</cp:revision>
  <dcterms:created xsi:type="dcterms:W3CDTF">2021-12-07T14:30:00Z</dcterms:created>
  <dcterms:modified xsi:type="dcterms:W3CDTF">2024-03-22T10:09:44Z</dcterms:modified>
</cp:coreProperties>
</file>