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أبارك الرب في كل </a:t>
            </a:r>
            <a:r>
              <a:rPr lang="ar-EG" sz="8000" b="1" dirty="0" smtClean="0"/>
              <a:t>حين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اطفال</a:t>
            </a:r>
            <a:r>
              <a:rPr lang="ar-EG" sz="8000" b="1" dirty="0" smtClean="0"/>
              <a:t>)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71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أبارك الرب في كل حين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أبارك الرب في كل حين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دائماً دائماً تسبيحه في فمي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أبارك الرب في كل حين 	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أبارك الرب في كل حين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دائماً دائماً تسبيحه في فمي 	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مزمور </a:t>
            </a:r>
            <a:r>
              <a:rPr lang="ar-EG" sz="7200" b="1" dirty="0" smtClean="0"/>
              <a:t>٣٤ :١ 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29</Words>
  <Application>Microsoft Office PowerPoint</Application>
  <PresentationFormat>عرض على الشاشة (3:4)‏</PresentationFormat>
  <Paragraphs>10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2022-05-03T13:07:04Z</dcterms:modified>
</cp:coreProperties>
</file>