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4" r:id="rId3"/>
    <p:sldId id="277" r:id="rId4"/>
    <p:sldId id="457" r:id="rId5"/>
    <p:sldId id="458" r:id="rId6"/>
    <p:sldId id="459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333" autoAdjust="0"/>
  </p:normalViewPr>
  <p:slideViewPr>
    <p:cSldViewPr>
      <p:cViewPr varScale="1">
        <p:scale>
          <a:sx n="73" d="100"/>
          <a:sy n="73" d="100"/>
        </p:scale>
        <p:origin x="4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أبانا الذي في السماء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أبانا الَّـــــذي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السَّمَــاء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ليَتقدَّس اسْمُكَ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457200"/>
            <a:ext cx="89916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err="1"/>
              <a:t>لِيـــــأتِ</a:t>
            </a:r>
            <a:r>
              <a:rPr lang="ar-EG" sz="8000" b="1" dirty="0"/>
              <a:t> مَلَكُـــوتُكَ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لـِتَكُن مَشيئَتُكَ</a:t>
            </a:r>
            <a:br>
              <a:rPr lang="ar-EG" sz="8000" b="1" dirty="0"/>
            </a:br>
            <a:r>
              <a:rPr lang="ar-EG" sz="8000" b="1" dirty="0"/>
              <a:t>كمَا في السَّمَاءِ 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كَذَلِكَ على الأرضِ</a:t>
            </a:r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75" y="2583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75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وَخُبزَنا كَفَافَنـــا 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أعْطِنا في أيَّامِنــا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وَاغفِرْ لَنا ذُنوبَنا 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كما نحنُ لِغيْرِنـــا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430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لا تُدخِلْنا في تَجْرِبة</a:t>
            </a:r>
            <a:br>
              <a:rPr lang="ar-EG" sz="8000" b="1" dirty="0"/>
            </a:br>
            <a:r>
              <a:rPr lang="ar-EG" sz="8000" b="1" dirty="0"/>
              <a:t>بل نَجِّنــا من الشِّرِّير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لأنَّ لكَ المُلكَ </a:t>
            </a:r>
          </a:p>
          <a:p>
            <a:pPr algn="ctr" rtl="1"/>
            <a:r>
              <a:rPr lang="ar-EG" sz="8000" b="1" dirty="0"/>
              <a:t>والقُوَّةَ والمَجدَ</a:t>
            </a:r>
            <a:br>
              <a:rPr lang="ar-EG" sz="8000" b="1" dirty="0"/>
            </a:br>
            <a:r>
              <a:rPr lang="ar-EG" sz="8000" b="1" dirty="0"/>
              <a:t>من الأزَل إلى </a:t>
            </a:r>
          </a:p>
          <a:p>
            <a:pPr algn="ctr" rtl="1"/>
            <a:r>
              <a:rPr lang="ar-EG" sz="8000" b="1" dirty="0"/>
              <a:t>الأبَد آميـــــن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629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54</Words>
  <Application>Microsoft Office PowerPoint</Application>
  <PresentationFormat>عرض على الشاشة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312</cp:revision>
  <dcterms:created xsi:type="dcterms:W3CDTF">2021-12-07T14:30:00Z</dcterms:created>
  <dcterms:modified xsi:type="dcterms:W3CDTF">2024-03-13T08:34:15Z</dcterms:modified>
</cp:coreProperties>
</file>