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5" r:id="rId2"/>
    <p:sldId id="294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29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3"/>
            <p14:sldId id="307"/>
            <p14:sldId id="306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691" autoAdjust="0"/>
    <p:restoredTop sz="94660"/>
  </p:normalViewPr>
  <p:slideViewPr>
    <p:cSldViewPr>
      <p:cViewPr>
        <p:scale>
          <a:sx n="90" d="100"/>
          <a:sy n="90" d="100"/>
        </p:scale>
        <p:origin x="-546" y="-37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93442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en-US" sz="8000" b="1" dirty="0" smtClean="0"/>
              <a:t>آدم..أين </a:t>
            </a:r>
            <a:r>
              <a:rPr lang="ar-EG" altLang="en-US" sz="8000" b="1" dirty="0" err="1" smtClean="0"/>
              <a:t>انت</a:t>
            </a:r>
            <a:r>
              <a:rPr lang="ar-EG" altLang="en-US" sz="8000" b="1" dirty="0" smtClean="0"/>
              <a:t>؟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9069"/>
            <a:ext cx="9144000" cy="632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ar-EG" altLang="en-US" sz="8800" b="1" dirty="0" smtClean="0"/>
              <a:t>والخوف خلاك تعيش</a:t>
            </a:r>
          </a:p>
          <a:p>
            <a:pPr algn="ctr">
              <a:spcBef>
                <a:spcPct val="20000"/>
              </a:spcBef>
            </a:pPr>
            <a:r>
              <a:rPr lang="ar-EG" altLang="en-US" sz="8800" b="1" dirty="0" smtClean="0"/>
              <a:t>في البعد عني كعبد</a:t>
            </a:r>
          </a:p>
          <a:p>
            <a:pPr algn="ctr">
              <a:spcBef>
                <a:spcPct val="20000"/>
              </a:spcBef>
            </a:pPr>
            <a:r>
              <a:rPr lang="ar-EG" altLang="en-US" sz="8800" b="1" dirty="0" smtClean="0"/>
              <a:t>لو كنت رافضك ما </a:t>
            </a:r>
            <a:r>
              <a:rPr lang="ar-EG" altLang="en-US" sz="8800" b="1" dirty="0" err="1" smtClean="0"/>
              <a:t>اجيش</a:t>
            </a:r>
            <a:endParaRPr lang="ar-EG" altLang="en-US" sz="8800" b="1" dirty="0" smtClean="0"/>
          </a:p>
          <a:p>
            <a:pPr algn="ctr">
              <a:spcBef>
                <a:spcPct val="20000"/>
              </a:spcBef>
            </a:pPr>
            <a:r>
              <a:rPr lang="ar-EG" altLang="en-US" sz="8800" b="1" dirty="0" smtClean="0"/>
              <a:t>و(الستر) </a:t>
            </a:r>
            <a:r>
              <a:rPr lang="ar-EG" altLang="en-US" sz="8800" b="1" dirty="0" err="1" smtClean="0"/>
              <a:t>ف</a:t>
            </a:r>
            <a:r>
              <a:rPr lang="ar-EG" altLang="en-US" sz="8800" b="1" dirty="0" smtClean="0"/>
              <a:t> يدّي (رَدّ)</a:t>
            </a:r>
            <a:endParaRPr lang="ar-EG" alt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8000" b="1" dirty="0" smtClean="0"/>
              <a:t>+ آدم..أين </a:t>
            </a:r>
            <a:r>
              <a:rPr lang="ar-EG" altLang="en-US" sz="8000" b="1" dirty="0" err="1" smtClean="0"/>
              <a:t>انت</a:t>
            </a:r>
            <a:r>
              <a:rPr lang="ar-EG" altLang="en-US" sz="8000" b="1" dirty="0" smtClean="0"/>
              <a:t>؟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8000" b="1" dirty="0" err="1" smtClean="0"/>
              <a:t>شايف</a:t>
            </a:r>
            <a:r>
              <a:rPr lang="ar-EG" altLang="en-US" sz="8000" b="1" dirty="0" smtClean="0"/>
              <a:t> نفسك عريان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8000" b="1" dirty="0" err="1" smtClean="0"/>
              <a:t>وانا</a:t>
            </a:r>
            <a:r>
              <a:rPr lang="ar-EG" altLang="en-US" sz="8000" b="1" dirty="0" smtClean="0"/>
              <a:t> </a:t>
            </a:r>
            <a:r>
              <a:rPr lang="ar-EG" altLang="en-US" sz="8000" b="1" dirty="0" err="1" smtClean="0"/>
              <a:t>شايفك</a:t>
            </a:r>
            <a:r>
              <a:rPr lang="ar-EG" altLang="en-US" sz="8000" b="1" dirty="0" smtClean="0"/>
              <a:t> لسه </a:t>
            </a:r>
            <a:r>
              <a:rPr lang="ar-EG" altLang="en-US" sz="8000" b="1" dirty="0" err="1" smtClean="0"/>
              <a:t>إبن</a:t>
            </a:r>
            <a:endParaRPr lang="ar-EG" altLang="en-US" sz="8000" b="1" dirty="0" smtClean="0"/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8000" b="1" dirty="0" err="1" smtClean="0"/>
              <a:t>خايف</a:t>
            </a:r>
            <a:r>
              <a:rPr lang="ar-EG" altLang="en-US" sz="8000" b="1" dirty="0" smtClean="0"/>
              <a:t> </a:t>
            </a:r>
            <a:r>
              <a:rPr lang="ar-EG" altLang="en-US" sz="8000" b="1" dirty="0" err="1" smtClean="0"/>
              <a:t>ومافيش</a:t>
            </a:r>
            <a:r>
              <a:rPr lang="ar-EG" altLang="en-US" sz="8000" b="1" dirty="0" smtClean="0"/>
              <a:t> أمان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8000" b="1" dirty="0" smtClean="0"/>
              <a:t>وناسي إن </a:t>
            </a:r>
            <a:r>
              <a:rPr lang="ar-EG" altLang="en-US" sz="8000" b="1" dirty="0" err="1" smtClean="0"/>
              <a:t>لك</a:t>
            </a:r>
            <a:r>
              <a:rPr lang="ar-EG" altLang="en-US" sz="8000" b="1" dirty="0" smtClean="0"/>
              <a:t> حضن</a:t>
            </a:r>
            <a:endParaRPr lang="ar-EG" alt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529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altLang="en-US" sz="8000" b="1" dirty="0" smtClean="0"/>
              <a:t>4-</a:t>
            </a:r>
          </a:p>
          <a:p>
            <a:pPr algn="ctr"/>
            <a:r>
              <a:rPr lang="ar-EG" altLang="en-US" sz="8000" b="1" dirty="0" err="1" smtClean="0"/>
              <a:t>مرايتك</a:t>
            </a:r>
            <a:r>
              <a:rPr lang="ar-EG" altLang="en-US" sz="8000" b="1" dirty="0" smtClean="0"/>
              <a:t> </a:t>
            </a:r>
            <a:r>
              <a:rPr lang="ar-EG" altLang="en-US" sz="8000" b="1" dirty="0" err="1" smtClean="0"/>
              <a:t>انت</a:t>
            </a:r>
            <a:r>
              <a:rPr lang="ar-EG" altLang="en-US" sz="8000" b="1" dirty="0" smtClean="0"/>
              <a:t> </a:t>
            </a:r>
            <a:r>
              <a:rPr lang="ar-EG" altLang="en-US" sz="8000" b="1" dirty="0" err="1" smtClean="0"/>
              <a:t>دي</a:t>
            </a:r>
            <a:r>
              <a:rPr lang="ar-EG" altLang="en-US" sz="8000" b="1" dirty="0" smtClean="0"/>
              <a:t> غاشة</a:t>
            </a:r>
          </a:p>
          <a:p>
            <a:pPr algn="ctr"/>
            <a:r>
              <a:rPr lang="ar-EG" altLang="en-US" sz="8000" b="1" dirty="0" smtClean="0"/>
              <a:t>و </a:t>
            </a:r>
            <a:r>
              <a:rPr lang="ar-EG" altLang="en-US" sz="8000" b="1" dirty="0" err="1" smtClean="0"/>
              <a:t>ف</a:t>
            </a:r>
            <a:r>
              <a:rPr lang="ar-EG" altLang="en-US" sz="8000" b="1" dirty="0" smtClean="0"/>
              <a:t> عريك </a:t>
            </a:r>
            <a:r>
              <a:rPr lang="ar-EG" altLang="en-US" sz="8000" b="1" dirty="0" err="1" smtClean="0"/>
              <a:t>انت</a:t>
            </a:r>
            <a:r>
              <a:rPr lang="ar-EG" altLang="en-US" sz="8000" b="1" dirty="0" smtClean="0"/>
              <a:t> تحط</a:t>
            </a:r>
          </a:p>
          <a:p>
            <a:pPr algn="ctr"/>
            <a:r>
              <a:rPr lang="ar-EG" altLang="en-US" sz="8000" b="1" dirty="0" smtClean="0"/>
              <a:t>رتوش إنما هشّة</a:t>
            </a:r>
          </a:p>
          <a:p>
            <a:pPr algn="ctr"/>
            <a:r>
              <a:rPr lang="ar-EG" altLang="en-US" sz="8000" b="1" dirty="0" smtClean="0"/>
              <a:t>تسقط لأنك سقطت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106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altLang="en-US" sz="8800" b="1" dirty="0" smtClean="0"/>
              <a:t>(محدود) </a:t>
            </a:r>
            <a:r>
              <a:rPr lang="ar-EG" altLang="en-US" sz="8800" b="1" dirty="0" err="1" smtClean="0"/>
              <a:t>انت</a:t>
            </a:r>
            <a:r>
              <a:rPr lang="ar-EG" altLang="en-US" sz="8800" b="1" dirty="0" smtClean="0"/>
              <a:t> وعجيب</a:t>
            </a:r>
          </a:p>
          <a:p>
            <a:pPr algn="ctr"/>
            <a:r>
              <a:rPr lang="ar-EG" altLang="en-US" sz="8800" b="1" dirty="0" smtClean="0"/>
              <a:t>ف رفضك أي (حَدّ)</a:t>
            </a:r>
          </a:p>
          <a:p>
            <a:pPr algn="ctr"/>
            <a:r>
              <a:rPr lang="ar-EG" altLang="en-US" sz="8800" b="1" dirty="0" smtClean="0"/>
              <a:t>مع إن وجهي قريب</a:t>
            </a:r>
          </a:p>
          <a:p>
            <a:pPr algn="ctr"/>
            <a:r>
              <a:rPr lang="ar-EG" altLang="en-US" sz="8800" b="1" dirty="0" err="1" smtClean="0"/>
              <a:t>لك</a:t>
            </a:r>
            <a:r>
              <a:rPr lang="ar-EG" altLang="en-US" sz="8800" b="1" dirty="0" smtClean="0"/>
              <a:t>..</a:t>
            </a:r>
            <a:r>
              <a:rPr lang="ar-EG" altLang="en-US" sz="8800" b="1" dirty="0" err="1" smtClean="0"/>
              <a:t>وانت</a:t>
            </a:r>
            <a:r>
              <a:rPr lang="ar-EG" altLang="en-US" sz="8800" b="1" dirty="0" smtClean="0"/>
              <a:t> فيه (لا تُحَدّ)</a:t>
            </a:r>
            <a:endParaRPr lang="en-US" altLang="en-US" sz="8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8000" b="1" dirty="0" smtClean="0"/>
              <a:t>+ آدم..أين </a:t>
            </a:r>
            <a:r>
              <a:rPr lang="ar-EG" altLang="en-US" sz="8000" b="1" dirty="0" err="1" smtClean="0"/>
              <a:t>انت</a:t>
            </a:r>
            <a:r>
              <a:rPr lang="ar-EG" altLang="en-US" sz="8000" b="1" dirty="0" smtClean="0"/>
              <a:t>؟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8000" b="1" dirty="0" err="1" smtClean="0"/>
              <a:t>شايف</a:t>
            </a:r>
            <a:r>
              <a:rPr lang="ar-EG" altLang="en-US" sz="8000" b="1" dirty="0" smtClean="0"/>
              <a:t> نفسك عريان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8000" b="1" dirty="0" err="1" smtClean="0"/>
              <a:t>وانا</a:t>
            </a:r>
            <a:r>
              <a:rPr lang="ar-EG" altLang="en-US" sz="8000" b="1" dirty="0" smtClean="0"/>
              <a:t> </a:t>
            </a:r>
            <a:r>
              <a:rPr lang="ar-EG" altLang="en-US" sz="8000" b="1" dirty="0" err="1" smtClean="0"/>
              <a:t>شايفك</a:t>
            </a:r>
            <a:r>
              <a:rPr lang="ar-EG" altLang="en-US" sz="8000" b="1" dirty="0" smtClean="0"/>
              <a:t> لسه </a:t>
            </a:r>
            <a:r>
              <a:rPr lang="ar-EG" altLang="en-US" sz="8000" b="1" dirty="0" err="1" smtClean="0"/>
              <a:t>إبن</a:t>
            </a:r>
            <a:endParaRPr lang="ar-EG" altLang="en-US" sz="8000" b="1" dirty="0" smtClean="0"/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8000" b="1" dirty="0" err="1" smtClean="0"/>
              <a:t>خايف</a:t>
            </a:r>
            <a:r>
              <a:rPr lang="ar-EG" altLang="en-US" sz="8000" b="1" dirty="0" smtClean="0"/>
              <a:t> </a:t>
            </a:r>
            <a:r>
              <a:rPr lang="ar-EG" altLang="en-US" sz="8000" b="1" dirty="0" err="1" smtClean="0"/>
              <a:t>ومافيش</a:t>
            </a:r>
            <a:r>
              <a:rPr lang="ar-EG" altLang="en-US" sz="8000" b="1" dirty="0" smtClean="0"/>
              <a:t> أمان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8000" b="1" dirty="0" smtClean="0"/>
              <a:t>وناسي إن </a:t>
            </a:r>
            <a:r>
              <a:rPr lang="ar-EG" altLang="en-US" sz="8000" b="1" dirty="0" err="1" smtClean="0"/>
              <a:t>لك</a:t>
            </a:r>
            <a:r>
              <a:rPr lang="ar-EG" altLang="en-US" sz="8000" b="1" dirty="0" smtClean="0"/>
              <a:t> حضن</a:t>
            </a:r>
            <a:endParaRPr lang="ar-EG" alt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8000" b="1" dirty="0" smtClean="0"/>
              <a:t>+ آدم..أين </a:t>
            </a:r>
            <a:r>
              <a:rPr lang="ar-EG" altLang="en-US" sz="8000" b="1" dirty="0" err="1" smtClean="0"/>
              <a:t>انت</a:t>
            </a:r>
            <a:r>
              <a:rPr lang="ar-EG" altLang="en-US" sz="8000" b="1" dirty="0" smtClean="0"/>
              <a:t>؟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8000" b="1" dirty="0" err="1" smtClean="0"/>
              <a:t>شايف</a:t>
            </a:r>
            <a:r>
              <a:rPr lang="ar-EG" altLang="en-US" sz="8000" b="1" dirty="0" smtClean="0"/>
              <a:t> نفسك عريان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8000" b="1" dirty="0" err="1" smtClean="0"/>
              <a:t>وانا</a:t>
            </a:r>
            <a:r>
              <a:rPr lang="ar-EG" altLang="en-US" sz="8000" b="1" dirty="0" smtClean="0"/>
              <a:t> </a:t>
            </a:r>
            <a:r>
              <a:rPr lang="ar-EG" altLang="en-US" sz="8000" b="1" dirty="0" err="1" smtClean="0"/>
              <a:t>شايفك</a:t>
            </a:r>
            <a:r>
              <a:rPr lang="ar-EG" altLang="en-US" sz="8000" b="1" dirty="0" smtClean="0"/>
              <a:t> لسه </a:t>
            </a:r>
            <a:r>
              <a:rPr lang="ar-EG" altLang="en-US" sz="8000" b="1" dirty="0" err="1" smtClean="0"/>
              <a:t>إبن</a:t>
            </a:r>
            <a:endParaRPr lang="ar-EG" altLang="en-US" sz="8000" b="1" dirty="0" smtClean="0"/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8000" b="1" dirty="0" err="1" smtClean="0"/>
              <a:t>خايف</a:t>
            </a:r>
            <a:r>
              <a:rPr lang="ar-EG" altLang="en-US" sz="8000" b="1" dirty="0" smtClean="0"/>
              <a:t> </a:t>
            </a:r>
            <a:r>
              <a:rPr lang="ar-EG" altLang="en-US" sz="8000" b="1" dirty="0" err="1" smtClean="0"/>
              <a:t>ومافيش</a:t>
            </a:r>
            <a:r>
              <a:rPr lang="ar-EG" altLang="en-US" sz="8000" b="1" dirty="0" smtClean="0"/>
              <a:t> أمان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8000" b="1" dirty="0" smtClean="0"/>
              <a:t>وناسي إن </a:t>
            </a:r>
            <a:r>
              <a:rPr lang="ar-EG" altLang="en-US" sz="8000" b="1" dirty="0" err="1" smtClean="0"/>
              <a:t>لك</a:t>
            </a:r>
            <a:r>
              <a:rPr lang="ar-EG" altLang="en-US" sz="8000" b="1" dirty="0" smtClean="0"/>
              <a:t> حضن</a:t>
            </a:r>
            <a:endParaRPr lang="ar-EG" alt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altLang="en-US" sz="8000" b="1" dirty="0" smtClean="0"/>
              <a:t>1-</a:t>
            </a:r>
          </a:p>
          <a:p>
            <a:pPr algn="ctr"/>
            <a:r>
              <a:rPr lang="ar-EG" altLang="en-US" sz="8000" b="1" dirty="0" smtClean="0"/>
              <a:t>شفت </a:t>
            </a:r>
            <a:r>
              <a:rPr lang="ar-EG" altLang="en-US" sz="8000" b="1" dirty="0" err="1" smtClean="0"/>
              <a:t>ف</a:t>
            </a:r>
            <a:r>
              <a:rPr lang="ar-EG" altLang="en-US" sz="8000" b="1" dirty="0" smtClean="0"/>
              <a:t> نفسك إله</a:t>
            </a:r>
          </a:p>
          <a:p>
            <a:pPr algn="ctr"/>
            <a:r>
              <a:rPr lang="ar-EG" altLang="en-US" sz="8000" b="1" dirty="0" smtClean="0"/>
              <a:t>يفصل في (الخير والشر)</a:t>
            </a:r>
          </a:p>
          <a:p>
            <a:pPr algn="ctr"/>
            <a:r>
              <a:rPr lang="ar-EG" altLang="en-US" sz="8000" b="1" dirty="0" smtClean="0"/>
              <a:t>تصنع وحدك حياة</a:t>
            </a:r>
          </a:p>
          <a:p>
            <a:pPr algn="ctr"/>
            <a:r>
              <a:rPr lang="ar-EG" altLang="en-US" sz="8000" b="1" dirty="0" smtClean="0"/>
              <a:t>فَ دفنت نفسك يا حُرّ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106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altLang="en-US" sz="8800" b="1" dirty="0" smtClean="0"/>
              <a:t>اخترت </a:t>
            </a:r>
            <a:r>
              <a:rPr lang="ar-EG" altLang="en-US" sz="8800" b="1" dirty="0" err="1" smtClean="0"/>
              <a:t>لك</a:t>
            </a:r>
            <a:r>
              <a:rPr lang="ar-EG" altLang="en-US" sz="8800" b="1" dirty="0" smtClean="0"/>
              <a:t> الحياة</a:t>
            </a:r>
          </a:p>
          <a:p>
            <a:pPr algn="ctr"/>
            <a:r>
              <a:rPr lang="ar-EG" altLang="en-US" sz="8800" b="1" dirty="0" smtClean="0"/>
              <a:t>وخَيّرتك تبقى حي</a:t>
            </a:r>
          </a:p>
          <a:p>
            <a:pPr algn="ctr"/>
            <a:r>
              <a:rPr lang="ar-EG" altLang="en-US" sz="8800" b="1" dirty="0" smtClean="0"/>
              <a:t>رحت اخترت اتجاه</a:t>
            </a:r>
          </a:p>
          <a:p>
            <a:pPr algn="ctr"/>
            <a:r>
              <a:rPr lang="ar-EG" altLang="en-US" sz="8800" b="1" dirty="0" smtClean="0"/>
              <a:t>ما </a:t>
            </a:r>
            <a:r>
              <a:rPr lang="ar-EG" altLang="en-US" sz="8800" b="1" dirty="0" err="1" smtClean="0"/>
              <a:t>اختارش</a:t>
            </a:r>
            <a:r>
              <a:rPr lang="ar-EG" altLang="en-US" sz="8800" b="1" dirty="0" smtClean="0"/>
              <a:t> فيه أي شيّ</a:t>
            </a:r>
            <a:endParaRPr lang="en-US" altLang="en-US" sz="8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8000" b="1" dirty="0" smtClean="0"/>
              <a:t>+ آدم..أين </a:t>
            </a:r>
            <a:r>
              <a:rPr lang="ar-EG" altLang="en-US" sz="8000" b="1" dirty="0" err="1" smtClean="0"/>
              <a:t>انت</a:t>
            </a:r>
            <a:r>
              <a:rPr lang="ar-EG" altLang="en-US" sz="8000" b="1" dirty="0" smtClean="0"/>
              <a:t>؟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8000" b="1" dirty="0" err="1" smtClean="0"/>
              <a:t>شايف</a:t>
            </a:r>
            <a:r>
              <a:rPr lang="ar-EG" altLang="en-US" sz="8000" b="1" dirty="0" smtClean="0"/>
              <a:t> نفسك عريان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8000" b="1" dirty="0" err="1" smtClean="0"/>
              <a:t>وانا</a:t>
            </a:r>
            <a:r>
              <a:rPr lang="ar-EG" altLang="en-US" sz="8000" b="1" dirty="0" smtClean="0"/>
              <a:t> </a:t>
            </a:r>
            <a:r>
              <a:rPr lang="ar-EG" altLang="en-US" sz="8000" b="1" dirty="0" err="1" smtClean="0"/>
              <a:t>شايفك</a:t>
            </a:r>
            <a:r>
              <a:rPr lang="ar-EG" altLang="en-US" sz="8000" b="1" dirty="0" smtClean="0"/>
              <a:t> لسه </a:t>
            </a:r>
            <a:r>
              <a:rPr lang="ar-EG" altLang="en-US" sz="8000" b="1" dirty="0" err="1" smtClean="0"/>
              <a:t>إبن</a:t>
            </a:r>
            <a:endParaRPr lang="ar-EG" altLang="en-US" sz="8000" b="1" dirty="0" smtClean="0"/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8000" b="1" dirty="0" err="1" smtClean="0"/>
              <a:t>خايف</a:t>
            </a:r>
            <a:r>
              <a:rPr lang="ar-EG" altLang="en-US" sz="8000" b="1" dirty="0" smtClean="0"/>
              <a:t> </a:t>
            </a:r>
            <a:r>
              <a:rPr lang="ar-EG" altLang="en-US" sz="8000" b="1" dirty="0" err="1" smtClean="0"/>
              <a:t>ومافيش</a:t>
            </a:r>
            <a:r>
              <a:rPr lang="ar-EG" altLang="en-US" sz="8000" b="1" dirty="0" smtClean="0"/>
              <a:t> أمان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8000" b="1" dirty="0" smtClean="0"/>
              <a:t>وناسي إن </a:t>
            </a:r>
            <a:r>
              <a:rPr lang="ar-EG" altLang="en-US" sz="8000" b="1" dirty="0" err="1" smtClean="0"/>
              <a:t>لك</a:t>
            </a:r>
            <a:r>
              <a:rPr lang="ar-EG" altLang="en-US" sz="8000" b="1" dirty="0" smtClean="0"/>
              <a:t> حضن</a:t>
            </a:r>
            <a:endParaRPr lang="ar-EG" alt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4357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8000" b="1" dirty="0" smtClean="0"/>
              <a:t>2-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8000" b="1" dirty="0" smtClean="0"/>
              <a:t>أوجدت فيك احتياج: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8000" b="1" dirty="0" smtClean="0"/>
              <a:t>”لا تكمل إلا </a:t>
            </a:r>
            <a:r>
              <a:rPr lang="ar-EG" altLang="en-US" sz="8000" b="1" dirty="0" err="1" smtClean="0"/>
              <a:t>بي</a:t>
            </a:r>
            <a:r>
              <a:rPr lang="ar-EG" altLang="en-US" sz="8000" b="1" dirty="0" smtClean="0"/>
              <a:t>“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8000" b="1" dirty="0" smtClean="0"/>
              <a:t>وقربي هو السياج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8000" b="1" dirty="0" smtClean="0"/>
              <a:t>لوجودك من حبي</a:t>
            </a:r>
            <a:endParaRPr lang="ar-EG" alt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106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altLang="en-US" sz="8800" b="1" dirty="0" smtClean="0"/>
              <a:t>تركيزك على امتلاك</a:t>
            </a:r>
          </a:p>
          <a:p>
            <a:pPr algn="ctr"/>
            <a:r>
              <a:rPr lang="ar-EG" altLang="en-US" sz="8800" b="1" dirty="0" smtClean="0"/>
              <a:t>ذاتك بدوني هلاك</a:t>
            </a:r>
          </a:p>
          <a:p>
            <a:pPr algn="ctr"/>
            <a:r>
              <a:rPr lang="ar-EG" altLang="en-US" sz="8800" b="1" dirty="0" smtClean="0"/>
              <a:t>ونسيت </a:t>
            </a:r>
            <a:r>
              <a:rPr lang="ar-EG" altLang="en-US" sz="8800" b="1" dirty="0" err="1" smtClean="0"/>
              <a:t>ان</a:t>
            </a:r>
            <a:r>
              <a:rPr lang="ar-EG" altLang="en-US" sz="8800" b="1" dirty="0" smtClean="0"/>
              <a:t> الحياة </a:t>
            </a:r>
          </a:p>
          <a:p>
            <a:pPr algn="ctr"/>
            <a:r>
              <a:rPr lang="ar-EG" altLang="en-US" sz="8800" b="1" dirty="0" smtClean="0"/>
              <a:t>هي: ”منحة </a:t>
            </a:r>
            <a:r>
              <a:rPr lang="ar-EG" altLang="en-US" sz="8800" b="1" dirty="0" err="1" smtClean="0"/>
              <a:t>اني</a:t>
            </a:r>
            <a:r>
              <a:rPr lang="ar-EG" altLang="en-US" sz="8800" b="1" dirty="0" smtClean="0"/>
              <a:t> </a:t>
            </a:r>
            <a:r>
              <a:rPr lang="ar-EG" altLang="en-US" sz="8800" b="1" dirty="0" err="1" smtClean="0"/>
              <a:t>معاك</a:t>
            </a:r>
            <a:r>
              <a:rPr lang="ar-EG" altLang="en-US" sz="8800" b="1" dirty="0" smtClean="0"/>
              <a:t>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8000" b="1" dirty="0" smtClean="0"/>
              <a:t>+ آدم..أين </a:t>
            </a:r>
            <a:r>
              <a:rPr lang="ar-EG" altLang="en-US" sz="8000" b="1" dirty="0" err="1" smtClean="0"/>
              <a:t>انت</a:t>
            </a:r>
            <a:r>
              <a:rPr lang="ar-EG" altLang="en-US" sz="8000" b="1" dirty="0" smtClean="0"/>
              <a:t>؟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8000" b="1" dirty="0" err="1" smtClean="0"/>
              <a:t>شايف</a:t>
            </a:r>
            <a:r>
              <a:rPr lang="ar-EG" altLang="en-US" sz="8000" b="1" dirty="0" smtClean="0"/>
              <a:t> نفسك عريان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8000" b="1" dirty="0" err="1" smtClean="0"/>
              <a:t>وانا</a:t>
            </a:r>
            <a:r>
              <a:rPr lang="ar-EG" altLang="en-US" sz="8000" b="1" dirty="0" smtClean="0"/>
              <a:t> </a:t>
            </a:r>
            <a:r>
              <a:rPr lang="ar-EG" altLang="en-US" sz="8000" b="1" dirty="0" err="1" smtClean="0"/>
              <a:t>شايفك</a:t>
            </a:r>
            <a:r>
              <a:rPr lang="ar-EG" altLang="en-US" sz="8000" b="1" dirty="0" smtClean="0"/>
              <a:t> لسه </a:t>
            </a:r>
            <a:r>
              <a:rPr lang="ar-EG" altLang="en-US" sz="8000" b="1" dirty="0" err="1" smtClean="0"/>
              <a:t>إبن</a:t>
            </a:r>
            <a:endParaRPr lang="ar-EG" altLang="en-US" sz="8000" b="1" dirty="0" smtClean="0"/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8000" b="1" dirty="0" err="1" smtClean="0"/>
              <a:t>خايف</a:t>
            </a:r>
            <a:r>
              <a:rPr lang="ar-EG" altLang="en-US" sz="8000" b="1" dirty="0" smtClean="0"/>
              <a:t> </a:t>
            </a:r>
            <a:r>
              <a:rPr lang="ar-EG" altLang="en-US" sz="8000" b="1" dirty="0" err="1" smtClean="0"/>
              <a:t>ومافيش</a:t>
            </a:r>
            <a:r>
              <a:rPr lang="ar-EG" altLang="en-US" sz="8000" b="1" dirty="0" smtClean="0"/>
              <a:t> أمان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8000" b="1" dirty="0" smtClean="0"/>
              <a:t>وناسي إن </a:t>
            </a:r>
            <a:r>
              <a:rPr lang="ar-EG" altLang="en-US" sz="8000" b="1" dirty="0" err="1" smtClean="0"/>
              <a:t>لك</a:t>
            </a:r>
            <a:r>
              <a:rPr lang="ar-EG" altLang="en-US" sz="8000" b="1" dirty="0" smtClean="0"/>
              <a:t> حضن</a:t>
            </a:r>
            <a:endParaRPr lang="ar-EG" alt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5709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ar-EG" altLang="en-US" sz="8000" b="1" dirty="0" smtClean="0"/>
              <a:t>3- قطفت من غيري ليه؟</a:t>
            </a:r>
          </a:p>
          <a:p>
            <a:pPr algn="ctr">
              <a:spcBef>
                <a:spcPts val="1800"/>
              </a:spcBef>
            </a:pPr>
            <a:r>
              <a:rPr lang="ar-EG" altLang="en-US" sz="8000" b="1" dirty="0" smtClean="0"/>
              <a:t>قطعت نفسك فَ متّ !</a:t>
            </a:r>
          </a:p>
          <a:p>
            <a:pPr algn="ctr">
              <a:spcBef>
                <a:spcPts val="1800"/>
              </a:spcBef>
            </a:pPr>
            <a:r>
              <a:rPr lang="ar-EG" altLang="en-US" sz="8000" b="1" dirty="0" smtClean="0"/>
              <a:t>والغصن من غيري إيه؟</a:t>
            </a:r>
          </a:p>
          <a:p>
            <a:pPr algn="ctr">
              <a:spcBef>
                <a:spcPts val="1800"/>
              </a:spcBef>
            </a:pPr>
            <a:r>
              <a:rPr lang="ar-EG" altLang="en-US" sz="8000" b="1" dirty="0" smtClean="0"/>
              <a:t>غير صورة يابسة..ف خفت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1671</TotalTime>
  <Words>252</Words>
  <Application>Microsoft Office PowerPoint</Application>
  <PresentationFormat>عرض على الشاشة (3:4)‏</PresentationFormat>
  <Paragraphs>62</Paragraphs>
  <Slides>15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6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203</cp:revision>
  <dcterms:created xsi:type="dcterms:W3CDTF">2021-12-07T14:30:00Z</dcterms:created>
  <dcterms:modified xsi:type="dcterms:W3CDTF">2022-02-20T12:31:38Z</dcterms:modified>
</cp:coreProperties>
</file>