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52" r:id="rId6"/>
    <p:sldId id="349" r:id="rId7"/>
    <p:sldId id="350" r:id="rId8"/>
    <p:sldId id="35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2"/>
            <p14:sldId id="349"/>
            <p14:sldId id="350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5" d="100"/>
          <a:sy n="65" d="100"/>
        </p:scale>
        <p:origin x="60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78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اُسكُب سَكِيب الرُّوح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(اُسكُب سَكِيب الرُّوح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اِملا النُّفوس بالرُّوح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خَلِّص اِشفِ المَجرُوح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اُسكُب سَكِيب)2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(اُسكُب سَكِيب الرُّوح</a:t>
            </a:r>
          </a:p>
          <a:p>
            <a:pPr algn="ctr"/>
            <a:r>
              <a:rPr lang="ar-EG" sz="7200" b="1" dirty="0"/>
              <a:t>وتعَالَ في وَسطِينـــا</a:t>
            </a:r>
            <a:br>
              <a:rPr lang="ar-EG" sz="7200" b="1" dirty="0"/>
            </a:br>
            <a:r>
              <a:rPr lang="ar-EG" sz="7200" b="1" dirty="0"/>
              <a:t>قَدِّس وِاِلمِــــــس بالرُّوح   بمَوَاهِب فِض فِينا)2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920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(مِن مَجد لِمَجد </a:t>
            </a:r>
            <a:r>
              <a:rPr lang="ar-EG" sz="7200" b="1" dirty="0" err="1"/>
              <a:t>تاخُدنــا</a:t>
            </a:r>
            <a:r>
              <a:rPr lang="ar-EG" sz="7200" b="1" dirty="0"/>
              <a:t>   بسحَاب المَجد تقودنا</a:t>
            </a:r>
            <a:br>
              <a:rPr lang="ar-EG" sz="7200" b="1" dirty="0"/>
            </a:br>
            <a:r>
              <a:rPr lang="ar-EG" sz="7200" b="1" dirty="0"/>
              <a:t>لِيك وَحدَك كُل سُجُودنـا   </a:t>
            </a:r>
          </a:p>
          <a:p>
            <a:pPr algn="ctr" rtl="1"/>
            <a:r>
              <a:rPr lang="ar-EG" sz="7200" b="1" dirty="0"/>
              <a:t>يا مَلِك المُلـــــوك)2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(اُسكُب سَكِيب الرُّوح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اِملا النُّفوس بالرُّوح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خَلِّص اِشفِ المَجرُوح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اُسكُب سَكِيب)2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75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(اُسكُب سَكِيب الرُّوح</a:t>
            </a:r>
          </a:p>
          <a:p>
            <a:pPr algn="ctr"/>
            <a:r>
              <a:rPr lang="ar-EG" sz="7200" b="1" dirty="0"/>
              <a:t>وتعَالَ لأرَاضِينــا</a:t>
            </a:r>
            <a:br>
              <a:rPr lang="ar-EG" sz="7200" b="1" dirty="0"/>
            </a:br>
            <a:r>
              <a:rPr lang="ar-EG" sz="7200" b="1" dirty="0"/>
              <a:t>في بَلَدنا الحَقّ نشُـوف</a:t>
            </a:r>
          </a:p>
          <a:p>
            <a:pPr algn="ctr"/>
            <a:r>
              <a:rPr lang="ar-EG" sz="7200" b="1" dirty="0"/>
              <a:t>في جيلنا يا فادينا)2</a:t>
            </a: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987768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920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(نُخرُج بَرَّا الأسوَار</a:t>
            </a:r>
          </a:p>
          <a:p>
            <a:pPr algn="ctr" rtl="1"/>
            <a:r>
              <a:rPr lang="ar-EG" sz="7200" b="1" dirty="0"/>
              <a:t>نِخطَف مِن قلب النَّار</a:t>
            </a:r>
            <a:br>
              <a:rPr lang="ar-EG" sz="7200" b="1" dirty="0"/>
            </a:br>
            <a:r>
              <a:rPr lang="ar-EG" sz="7200" b="1" dirty="0"/>
              <a:t>أشرَار يبقــوا أبرَار </a:t>
            </a:r>
          </a:p>
          <a:p>
            <a:pPr algn="ctr" rtl="1"/>
            <a:r>
              <a:rPr lang="ar-EG" sz="7200" b="1" dirty="0"/>
              <a:t>وِالمَجد </a:t>
            </a:r>
            <a:r>
              <a:rPr lang="ar-EG" sz="7200" b="1" dirty="0" err="1"/>
              <a:t>تاني</a:t>
            </a:r>
            <a:r>
              <a:rPr lang="ar-EG" sz="7200" b="1" dirty="0"/>
              <a:t> يعُـــود)2</a:t>
            </a:r>
            <a:br>
              <a:rPr lang="ar-EG" sz="7200" b="1" dirty="0"/>
            </a:b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166582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(اُسكُب سَكِيب الرُّوح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اِملا النُّفوس بالرُّوح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خَلِّص اِشفِ المَجرُوح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اُسكُب سَكِيب)2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39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1775</TotalTime>
  <Words>135</Words>
  <Application>Microsoft Office PowerPoint</Application>
  <PresentationFormat>عرض على الشاشة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199</cp:revision>
  <dcterms:created xsi:type="dcterms:W3CDTF">2021-12-07T14:30:00Z</dcterms:created>
  <dcterms:modified xsi:type="dcterms:W3CDTF">2024-03-20T11:44:18Z</dcterms:modified>
</cp:coreProperties>
</file>