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53" autoAdjust="0"/>
    <p:restoredTop sz="94660"/>
  </p:normalViewPr>
  <p:slideViewPr>
    <p:cSldViewPr>
      <p:cViewPr>
        <p:scale>
          <a:sx n="90" d="100"/>
          <a:sy n="90" d="100"/>
        </p:scale>
        <p:origin x="-498" y="-3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4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 err="1" smtClean="0">
                <a:latin typeface="Times New Roman (Arabic)" charset="-78"/>
              </a:rPr>
              <a:t>إسم</a:t>
            </a:r>
            <a:r>
              <a:rPr lang="ar-SA" sz="8000" b="1" dirty="0" smtClean="0">
                <a:latin typeface="Times New Roman (Arabic)" charset="-78"/>
              </a:rPr>
              <a:t> الرب إلهنـا</a:t>
            </a:r>
            <a:r>
              <a:rPr lang="en-US" sz="8000" b="1" dirty="0" smtClean="0">
                <a:latin typeface="Times New Roman (Arabic)" charset="-78"/>
              </a:rPr>
              <a:t> </a:t>
            </a:r>
            <a:endParaRPr lang="en-US" sz="80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 err="1" smtClean="0">
                <a:latin typeface="Times New Roman (Arabic)" charset="-78"/>
              </a:rPr>
              <a:t>إسم</a:t>
            </a:r>
            <a:r>
              <a:rPr lang="ar-SA" sz="7200" b="1" dirty="0" smtClean="0">
                <a:latin typeface="Times New Roman (Arabic)" charset="-78"/>
              </a:rPr>
              <a:t> الرب </a:t>
            </a:r>
            <a:r>
              <a:rPr lang="ar-SA" sz="7200" b="1" dirty="0" smtClean="0">
                <a:latin typeface="Times New Roman (Arabic)" charset="-78"/>
              </a:rPr>
              <a:t>إلهنـا</a:t>
            </a:r>
            <a:r>
              <a:rPr lang="ar-EG" sz="7200" b="1" dirty="0" smtClean="0">
                <a:latin typeface="Times New Roman (Arabic)" charset="-78"/>
              </a:rPr>
              <a:t> </a:t>
            </a:r>
            <a:endParaRPr lang="en-US" sz="7200" b="1" dirty="0" smtClean="0">
              <a:latin typeface="Times New Roman (Arabic)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حصن لنـا </a:t>
            </a:r>
            <a:r>
              <a:rPr lang="ar-SA" sz="7200" b="1" dirty="0" smtClean="0">
                <a:latin typeface="Times New Roman (Arabic)" charset="-78"/>
              </a:rPr>
              <a:t>وقوة</a:t>
            </a:r>
            <a:endParaRPr lang="en-US" sz="7200" b="1" dirty="0" smtClean="0">
              <a:latin typeface="Times New Roman (Arabic)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نفرح </a:t>
            </a:r>
            <a:r>
              <a:rPr lang="ar-SA" sz="7200" b="1" dirty="0" err="1" smtClean="0">
                <a:latin typeface="Times New Roman (Arabic)" charset="-78"/>
              </a:rPr>
              <a:t>بـه</a:t>
            </a:r>
            <a:r>
              <a:rPr lang="ar-SA" sz="7200" b="1" dirty="0" smtClean="0">
                <a:latin typeface="Times New Roman (Arabic)" charset="-78"/>
              </a:rPr>
              <a:t> </a:t>
            </a:r>
            <a:r>
              <a:rPr lang="ar-SA" sz="7200" b="1" dirty="0" smtClean="0">
                <a:latin typeface="Times New Roman (Arabic)" charset="-78"/>
              </a:rPr>
              <a:t>ونرفع</a:t>
            </a:r>
            <a:r>
              <a:rPr lang="ar-EG" sz="7200" b="1" dirty="0" smtClean="0">
                <a:latin typeface="Times New Roman (Arabic)" charset="-78"/>
              </a:rPr>
              <a:t> </a:t>
            </a:r>
            <a:r>
              <a:rPr lang="en-US" sz="7200" b="1" dirty="0" smtClean="0">
                <a:latin typeface="Times New Roman (Arabic)" charset="-78"/>
              </a:rPr>
              <a:t>	</a:t>
            </a:r>
          </a:p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رايـات النصرة</a:t>
            </a:r>
            <a:endParaRPr lang="en-US" sz="36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8607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 err="1" smtClean="0">
                <a:latin typeface="Times New Roman (Arabic)" charset="-78"/>
              </a:rPr>
              <a:t>إسم</a:t>
            </a:r>
            <a:r>
              <a:rPr lang="ar-SA" sz="7200" b="1" dirty="0" smtClean="0">
                <a:latin typeface="Times New Roman (Arabic)" charset="-78"/>
              </a:rPr>
              <a:t> الرب </a:t>
            </a:r>
            <a:r>
              <a:rPr lang="ar-SA" sz="7200" b="1" dirty="0" smtClean="0">
                <a:latin typeface="Times New Roman (Arabic)" charset="-78"/>
              </a:rPr>
              <a:t>إلهنـا</a:t>
            </a:r>
            <a:endParaRPr lang="en-US" sz="7200" b="1" dirty="0" smtClean="0">
              <a:latin typeface="Times New Roman (Arabic)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حصن لنـا وقوة</a:t>
            </a:r>
            <a:endParaRPr lang="en-US" sz="7200" b="1" dirty="0" smtClean="0">
              <a:latin typeface="Times New Roman (Arabic)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نفرح </a:t>
            </a:r>
            <a:r>
              <a:rPr lang="ar-SA" sz="7200" b="1" dirty="0" err="1" smtClean="0">
                <a:latin typeface="Times New Roman (Arabic)" charset="-78"/>
              </a:rPr>
              <a:t>بـه</a:t>
            </a:r>
            <a:r>
              <a:rPr lang="ar-SA" sz="7200" b="1" dirty="0" smtClean="0">
                <a:latin typeface="Times New Roman (Arabic)" charset="-78"/>
              </a:rPr>
              <a:t> </a:t>
            </a:r>
            <a:r>
              <a:rPr lang="ar-SA" sz="7200" b="1" dirty="0" smtClean="0">
                <a:latin typeface="Times New Roman (Arabic)" charset="-78"/>
              </a:rPr>
              <a:t>ونرفع</a:t>
            </a:r>
            <a:endParaRPr lang="en-US" sz="7200" b="1" dirty="0" smtClean="0">
              <a:latin typeface="Times New Roman (Arabic)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الرايــــات</a:t>
            </a:r>
            <a:endParaRPr 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-76200" y="-152400"/>
            <a:ext cx="9144000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نسبـح اسمـه ونهـتف</a:t>
            </a:r>
            <a:endParaRPr lang="en-US" sz="7200" b="1" dirty="0" smtClean="0">
              <a:latin typeface="Times New Roman (Arabic)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يقوى الرب على كل أعدائنا</a:t>
            </a:r>
            <a:endParaRPr lang="en-US" sz="7200" b="1" dirty="0" smtClean="0">
              <a:latin typeface="Times New Roman (Arabic)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وبالأبواق نعـلن نصـرتنا</a:t>
            </a:r>
            <a:endParaRPr lang="en-US" sz="7200" b="1" dirty="0" smtClean="0">
              <a:latin typeface="Times New Roman (Arabic)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charset="-78"/>
              </a:rPr>
              <a:t>مليكنــا يرفع رؤوسنــا</a:t>
            </a:r>
            <a:endParaRPr 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37</Words>
  <Application>Microsoft Office PowerPoint</Application>
  <PresentationFormat>عرض على الشاشة (3:4)‏</PresentationFormat>
  <Paragraphs>14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199</cp:revision>
  <dcterms:created xsi:type="dcterms:W3CDTF">2021-12-07T14:30:00Z</dcterms:created>
  <dcterms:modified xsi:type="dcterms:W3CDTF">2022-03-03T12:27:33Z</dcterms:modified>
</cp:coreProperties>
</file>