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47" r:id="rId3"/>
    <p:sldId id="274" r:id="rId4"/>
    <p:sldId id="346" r:id="rId5"/>
    <p:sldId id="356" r:id="rId6"/>
    <p:sldId id="349" r:id="rId7"/>
    <p:sldId id="357" r:id="rId8"/>
    <p:sldId id="351" r:id="rId9"/>
    <p:sldId id="358" r:id="rId10"/>
    <p:sldId id="353" r:id="rId11"/>
    <p:sldId id="359" r:id="rId12"/>
    <p:sldId id="355" r:id="rId13"/>
    <p:sldId id="360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7"/>
            <p14:sldId id="274"/>
            <p14:sldId id="346"/>
            <p14:sldId id="356"/>
            <p14:sldId id="349"/>
            <p14:sldId id="357"/>
            <p14:sldId id="351"/>
            <p14:sldId id="358"/>
            <p14:sldId id="353"/>
            <p14:sldId id="359"/>
            <p14:sldId id="355"/>
            <p14:sldId id="36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3" d="100"/>
          <a:sy n="93" d="100"/>
        </p:scale>
        <p:origin x="1512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endParaRPr lang="ar-EG" sz="6600" b="1" dirty="0">
              <a:latin typeface="Arial" charset="0"/>
            </a:endParaRPr>
          </a:p>
          <a:p>
            <a:pPr algn="ctr" rtl="1"/>
            <a:r>
              <a:rPr lang="ar-EG" sz="6600" b="1" dirty="0"/>
              <a:t>اسمك ربي يسوع</a:t>
            </a:r>
            <a:endParaRPr lang="ar-EG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اسمك ربي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موضوع عزي والفخار</a:t>
            </a:r>
            <a:br>
              <a:rPr lang="ar-EG" sz="6600" b="1" dirty="0"/>
            </a:br>
            <a:r>
              <a:rPr lang="ar-EG" sz="6600" b="1" dirty="0"/>
              <a:t>فيه حياتي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وفيه سر </a:t>
            </a:r>
            <a:r>
              <a:rPr lang="ar-EG" sz="6600" b="1" dirty="0" err="1"/>
              <a:t>الإنتصار</a:t>
            </a:r>
            <a:br>
              <a:rPr lang="ar-EG" sz="6600" b="1" dirty="0"/>
            </a:b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ما أعظم اسمك يا سيدي الحبيب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ما أمجد اسمك فإنه عجيب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هيا نعليه معاً إن اسمه عجيب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sz="6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673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53946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اسمك ربي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ملك الملوك المنتصر</a:t>
            </a:r>
            <a:br>
              <a:rPr lang="ar-EG" sz="6600" b="1" dirty="0"/>
            </a:br>
            <a:r>
              <a:rPr lang="ar-EG" sz="6600" b="1" dirty="0"/>
              <a:t>رب الأرباب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من ملكه لا يندثر</a:t>
            </a:r>
            <a:br>
              <a:rPr lang="ar-EG" sz="6600" b="1" dirty="0"/>
            </a:b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ما أعظم اسمك يا سيدي الحبيب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ما أمجد اسمك فإنه عجيب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هيا نعليه معاً إن اسمه عجيب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sz="6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563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اسمك ربي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يسوع مانح الخلاص</a:t>
            </a:r>
            <a:br>
              <a:rPr lang="ar-EG" sz="6600" b="1" dirty="0"/>
            </a:br>
            <a:r>
              <a:rPr lang="ar-EG" sz="6600" b="1" dirty="0"/>
              <a:t>أنت المنجي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وأنت رافع القصاص</a:t>
            </a:r>
            <a:br>
              <a:rPr lang="ar-EG" sz="6600" b="1" dirty="0"/>
            </a:b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ما أعظم اسمك يا سيدي الحبيب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ما أمجد اسمك فإنه عجيب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هيا نعليه معاً إن اسمه عجيب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sz="60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254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اسمك ربي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برج حصين ومنيع</a:t>
            </a:r>
            <a:br>
              <a:rPr lang="ar-EG" sz="6600" b="1" dirty="0"/>
            </a:br>
            <a:r>
              <a:rPr lang="ar-EG" sz="6600" b="1" dirty="0"/>
              <a:t>فيه الأمان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فيه السلام للجميع</a:t>
            </a:r>
            <a:br>
              <a:rPr lang="ar-EG" sz="6600" b="1" dirty="0"/>
            </a:b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ما أعظم اسمك يا سيدي الحبيب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ما أمجد اسمك فإنه عجيب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هيا نعليه معاً إن اسمه عجيب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sz="6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338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8454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اسمك ربي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يفتح أبواب </a:t>
            </a:r>
            <a:r>
              <a:rPr lang="ar-EG" sz="6600" b="1" dirty="0" err="1"/>
              <a:t>السما</a:t>
            </a:r>
            <a:br>
              <a:rPr lang="ar-EG" sz="6600" b="1" dirty="0"/>
            </a:br>
            <a:r>
              <a:rPr lang="ar-EG" sz="6600" b="1" dirty="0"/>
              <a:t>فيستجيب من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 أجله </a:t>
            </a:r>
            <a:r>
              <a:rPr lang="ar-EG" sz="6600" b="1" dirty="0" err="1"/>
              <a:t>الآب</a:t>
            </a:r>
            <a:r>
              <a:rPr lang="ar-EG" sz="6600" b="1" dirty="0"/>
              <a:t> لنا</a:t>
            </a:r>
            <a:br>
              <a:rPr lang="ar-EG" sz="6600" b="1" dirty="0"/>
            </a:b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ما أعظم اسمك يا سيدي الحبيب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ما أمجد اسمك فإنه عجيب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هيا نعليه معاً إن اسمه عجيب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sz="6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342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اسمك ربي </a:t>
            </a:r>
          </a:p>
          <a:p>
            <a:pPr algn="ctr">
              <a:lnSpc>
                <a:spcPct val="150000"/>
              </a:lnSpc>
            </a:pPr>
            <a:r>
              <a:rPr lang="ar-EG" sz="6600" b="1" dirty="0" err="1"/>
              <a:t>عمانوئيل</a:t>
            </a:r>
            <a:r>
              <a:rPr lang="ar-EG" sz="6600" b="1" dirty="0"/>
              <a:t> السرمدي</a:t>
            </a:r>
            <a:br>
              <a:rPr lang="ar-EG" sz="6600" b="1" dirty="0"/>
            </a:br>
            <a:r>
              <a:rPr lang="ar-EG" sz="6600" b="1" dirty="0"/>
              <a:t>الله معنا 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دوماً وإلي الأبد</a:t>
            </a:r>
            <a:br>
              <a:rPr lang="ar-EG" sz="6600" b="1" dirty="0"/>
            </a:b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9948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ما أعظم اسمك يا سيدي الحبيب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ما أمجد اسمك فإنه عجيب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هيا نعليه معاً إن اسمه عجيب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sz="6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82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1843</TotalTime>
  <Words>197</Words>
  <Application>Microsoft Office PowerPoint</Application>
  <PresentationFormat>عرض على الشاشة (4:3)</PresentationFormat>
  <Paragraphs>27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202</cp:revision>
  <dcterms:created xsi:type="dcterms:W3CDTF">2021-12-07T14:30:00Z</dcterms:created>
  <dcterms:modified xsi:type="dcterms:W3CDTF">2025-01-15T12:33:21Z</dcterms:modified>
</cp:coreProperties>
</file>