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اصنع بنا نهضتك</a:t>
            </a:r>
            <a:endParaRPr lang="ar-EG" sz="72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SA" sz="8000" b="1" dirty="0" smtClean="0"/>
              <a:t>اصنع بنا نهضتك</a:t>
            </a:r>
            <a:r>
              <a:rPr lang="en-US" sz="8000" b="1" dirty="0" smtClean="0"/>
              <a:t>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err="1" smtClean="0"/>
              <a:t>كارزين</a:t>
            </a:r>
            <a:r>
              <a:rPr lang="ar-EG" sz="8000" b="1" dirty="0" smtClean="0"/>
              <a:t> باسمك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معلنين دمك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في وجه عدونا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05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SA" sz="8000" b="1" dirty="0" smtClean="0"/>
              <a:t>نارك أرسل لنا</a:t>
            </a:r>
            <a:endParaRPr lang="ar-EG" sz="8000" b="1" dirty="0" smtClean="0"/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غيرتك أشعل فينا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آمرين عدونا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ارحل من أمامنا</a:t>
            </a:r>
            <a:r>
              <a:rPr lang="en-US" sz="8000" b="1" dirty="0" smtClean="0"/>
              <a:t> 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SA" sz="8000" b="1" dirty="0" smtClean="0"/>
              <a:t>فلن تصمد بوجهنا</a:t>
            </a:r>
            <a:endParaRPr lang="ar-EG" sz="8000" b="1" dirty="0" smtClean="0"/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دوماً تحت أقدامنا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رب الجنود معنا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000" b="1" dirty="0" smtClean="0"/>
              <a:t>ارحل من أمامنا</a:t>
            </a:r>
            <a:r>
              <a:rPr lang="en-US" sz="8000" b="1" dirty="0" smtClean="0"/>
              <a:t> 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37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2022-03-12T11:58:56Z</dcterms:modified>
</cp:coreProperties>
</file>