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 err="1" smtClean="0"/>
              <a:t>إعلن</a:t>
            </a:r>
            <a:r>
              <a:rPr lang="ar-EG" sz="7200" b="1" dirty="0" smtClean="0"/>
              <a:t> ذاتك ومجدك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36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إعلن</a:t>
            </a:r>
            <a:r>
              <a:rPr lang="ar-EG" sz="8800" b="1" dirty="0" smtClean="0"/>
              <a:t> ذاتك ومجدك</a:t>
            </a:r>
            <a:br>
              <a:rPr lang="ar-EG" sz="8800" b="1" dirty="0" smtClean="0"/>
            </a:br>
            <a:r>
              <a:rPr lang="ar-EG" sz="8800" b="1" dirty="0" smtClean="0"/>
              <a:t>وتمم لينا وعدك</a:t>
            </a:r>
            <a:br>
              <a:rPr lang="ar-EG" sz="8800" b="1" dirty="0" smtClean="0"/>
            </a:br>
            <a:r>
              <a:rPr lang="ar-EG" sz="8800" b="1" dirty="0" smtClean="0"/>
              <a:t>ونشوفك في وسطينا</a:t>
            </a:r>
            <a:br>
              <a:rPr lang="ar-EG" sz="8800" b="1" dirty="0" smtClean="0"/>
            </a:br>
            <a:r>
              <a:rPr lang="ar-EG" sz="8800" b="1" dirty="0" smtClean="0"/>
              <a:t>ودوقنا من شهدك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36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إعلن</a:t>
            </a:r>
            <a:r>
              <a:rPr lang="ar-EG" sz="8800" b="1" dirty="0" smtClean="0"/>
              <a:t> ذاتك ومجدك</a:t>
            </a:r>
            <a:br>
              <a:rPr lang="ar-EG" sz="8800" b="1" dirty="0" smtClean="0"/>
            </a:br>
            <a:r>
              <a:rPr lang="ar-EG" sz="8800" b="1" dirty="0" smtClean="0"/>
              <a:t>وتمم لينا وعدك</a:t>
            </a:r>
            <a:br>
              <a:rPr lang="ar-EG" sz="8800" b="1" dirty="0" smtClean="0"/>
            </a:br>
            <a:r>
              <a:rPr lang="ar-EG" sz="8800" b="1" dirty="0" smtClean="0"/>
              <a:t>ونشوفك في وسطينا</a:t>
            </a:r>
            <a:br>
              <a:rPr lang="ar-EG" sz="8800" b="1" dirty="0" smtClean="0"/>
            </a:br>
            <a:r>
              <a:rPr lang="ar-EG" sz="8800" b="1" dirty="0" smtClean="0"/>
              <a:t>ودوقنا من شهدك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smtClean="0"/>
              <a:t>هللي نفسي وغني</a:t>
            </a:r>
            <a:br>
              <a:rPr lang="ar-EG" sz="8800" b="1" dirty="0" smtClean="0"/>
            </a:br>
            <a:r>
              <a:rPr lang="ar-EG" sz="8800" b="1" dirty="0" smtClean="0"/>
              <a:t>وعد حبيبي </a:t>
            </a:r>
            <a:r>
              <a:rPr lang="ar-EG" sz="8800" b="1" dirty="0" err="1" smtClean="0"/>
              <a:t>بيطمني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هو </a:t>
            </a:r>
            <a:r>
              <a:rPr lang="ar-EG" sz="8800" b="1" dirty="0" err="1" smtClean="0"/>
              <a:t>معايا</a:t>
            </a:r>
            <a:r>
              <a:rPr lang="ar-EG" sz="8800" b="1" dirty="0" smtClean="0"/>
              <a:t> وأنا </a:t>
            </a:r>
            <a:r>
              <a:rPr lang="ar-EG" sz="8800" b="1" dirty="0" err="1" smtClean="0"/>
              <a:t>معاه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err="1" smtClean="0"/>
              <a:t>وشايل</a:t>
            </a:r>
            <a:r>
              <a:rPr lang="ar-EG" sz="8800" b="1" dirty="0" smtClean="0"/>
              <a:t> همي عني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36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إعلن</a:t>
            </a:r>
            <a:r>
              <a:rPr lang="ar-EG" sz="8800" b="1" dirty="0" smtClean="0"/>
              <a:t> ذاتك ومجدك</a:t>
            </a:r>
            <a:br>
              <a:rPr lang="ar-EG" sz="8800" b="1" dirty="0" smtClean="0"/>
            </a:br>
            <a:r>
              <a:rPr lang="ar-EG" sz="8800" b="1" dirty="0" smtClean="0"/>
              <a:t>وتمم لينا وعدك</a:t>
            </a:r>
            <a:br>
              <a:rPr lang="ar-EG" sz="8800" b="1" dirty="0" smtClean="0"/>
            </a:br>
            <a:r>
              <a:rPr lang="ar-EG" sz="8800" b="1" dirty="0" smtClean="0"/>
              <a:t>ونشوفك في وسطينا</a:t>
            </a:r>
            <a:br>
              <a:rPr lang="ar-EG" sz="8800" b="1" dirty="0" smtClean="0"/>
            </a:br>
            <a:r>
              <a:rPr lang="ar-EG" sz="8800" b="1" dirty="0" smtClean="0"/>
              <a:t>ودوقنا من شهدك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smtClean="0"/>
              <a:t>حضورك سر فرحنا</a:t>
            </a:r>
            <a:br>
              <a:rPr lang="ar-EG" sz="8800" b="1" dirty="0" smtClean="0"/>
            </a:br>
            <a:r>
              <a:rPr lang="ar-EG" sz="8800" b="1" dirty="0" smtClean="0"/>
              <a:t>عزانا </a:t>
            </a:r>
            <a:r>
              <a:rPr lang="ar-EG" sz="8800" b="1" dirty="0" err="1" smtClean="0"/>
              <a:t>وإنشراحنا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يا مظلل بالحب علينا</a:t>
            </a:r>
            <a:br>
              <a:rPr lang="ar-EG" sz="8800" b="1" dirty="0" smtClean="0"/>
            </a:br>
            <a:r>
              <a:rPr lang="ar-EG" sz="8800" b="1" dirty="0" smtClean="0"/>
              <a:t>وأنت منور </a:t>
            </a:r>
            <a:r>
              <a:rPr lang="ar-EG" sz="8800" b="1" dirty="0" err="1" smtClean="0"/>
              <a:t>مطرحنا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36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إعلن</a:t>
            </a:r>
            <a:r>
              <a:rPr lang="ar-EG" sz="8800" b="1" dirty="0" smtClean="0"/>
              <a:t> ذاتك ومجدك</a:t>
            </a:r>
            <a:br>
              <a:rPr lang="ar-EG" sz="8800" b="1" dirty="0" smtClean="0"/>
            </a:br>
            <a:r>
              <a:rPr lang="ar-EG" sz="8800" b="1" dirty="0" smtClean="0"/>
              <a:t>وتمم لينا وعدك</a:t>
            </a:r>
            <a:br>
              <a:rPr lang="ar-EG" sz="8800" b="1" dirty="0" smtClean="0"/>
            </a:br>
            <a:r>
              <a:rPr lang="ar-EG" sz="8800" b="1" dirty="0" smtClean="0"/>
              <a:t>ونشوفك في وسطينا</a:t>
            </a:r>
            <a:br>
              <a:rPr lang="ar-EG" sz="8800" b="1" dirty="0" smtClean="0"/>
            </a:br>
            <a:r>
              <a:rPr lang="ar-EG" sz="8800" b="1" dirty="0" smtClean="0"/>
              <a:t>ودوقنا من شهدك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وآدي</a:t>
            </a:r>
            <a:r>
              <a:rPr lang="ar-EG" sz="8800" b="1" dirty="0" smtClean="0"/>
              <a:t> كنيستك </a:t>
            </a:r>
            <a:r>
              <a:rPr lang="ar-EG" sz="8800" b="1" dirty="0" err="1" smtClean="0"/>
              <a:t>بتحييك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وبترفعك وتعليك</a:t>
            </a:r>
            <a:br>
              <a:rPr lang="ar-EG" sz="8800" b="1" dirty="0" smtClean="0"/>
            </a:br>
            <a:r>
              <a:rPr lang="ar-EG" sz="8800" b="1" dirty="0" smtClean="0"/>
              <a:t>يا أغلى الكل علينا</a:t>
            </a:r>
            <a:br>
              <a:rPr lang="ar-EG" sz="8800" b="1" dirty="0" smtClean="0"/>
            </a:br>
            <a:r>
              <a:rPr lang="ar-EG" sz="8800" b="1" dirty="0" smtClean="0"/>
              <a:t>أنت لينا وإحنا ليك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36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 smtClean="0"/>
              <a:t>إعلن</a:t>
            </a:r>
            <a:r>
              <a:rPr lang="ar-EG" sz="8800" b="1" dirty="0" smtClean="0"/>
              <a:t> ذاتك ومجدك</a:t>
            </a:r>
            <a:br>
              <a:rPr lang="ar-EG" sz="8800" b="1" dirty="0" smtClean="0"/>
            </a:br>
            <a:r>
              <a:rPr lang="ar-EG" sz="8800" b="1" dirty="0" smtClean="0"/>
              <a:t>وتمم لينا وعدك</a:t>
            </a:r>
            <a:br>
              <a:rPr lang="ar-EG" sz="8800" b="1" dirty="0" smtClean="0"/>
            </a:br>
            <a:r>
              <a:rPr lang="ar-EG" sz="8800" b="1" dirty="0" smtClean="0"/>
              <a:t>ونشوفك في وسطينا</a:t>
            </a:r>
            <a:br>
              <a:rPr lang="ar-EG" sz="8800" b="1" dirty="0" smtClean="0"/>
            </a:br>
            <a:r>
              <a:rPr lang="ar-EG" sz="8800" b="1" dirty="0" smtClean="0"/>
              <a:t>ودوقنا من شهدك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smtClean="0"/>
              <a:t>مد يدك للشفا</a:t>
            </a:r>
            <a:br>
              <a:rPr lang="ar-EG" sz="8800" b="1" dirty="0" smtClean="0"/>
            </a:br>
            <a:r>
              <a:rPr lang="ar-EG" sz="8800" b="1" dirty="0" smtClean="0"/>
              <a:t>واجري باسم يسوع آيات</a:t>
            </a:r>
            <a:br>
              <a:rPr lang="ar-EG" sz="8800" b="1" dirty="0" smtClean="0"/>
            </a:br>
            <a:r>
              <a:rPr lang="ar-EG" sz="8800" b="1" dirty="0" smtClean="0"/>
              <a:t>وأعطي لاسمك مجداً</a:t>
            </a:r>
            <a:br>
              <a:rPr lang="ar-EG" sz="8800" b="1" dirty="0" smtClean="0"/>
            </a:br>
            <a:r>
              <a:rPr lang="ar-EG" sz="8800" b="1" dirty="0" smtClean="0"/>
              <a:t>واصنع بيننا معجزات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31</Words>
  <Application>Microsoft Office PowerPoint</Application>
  <PresentationFormat>عرض على الشاشة (3:4)‏</PresentationFormat>
  <Paragraphs>11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2022-03-16T11:00:45Z</dcterms:modified>
</cp:coreProperties>
</file>