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 smtClean="0"/>
              <a:t>اغلق</a:t>
            </a:r>
            <a:r>
              <a:rPr lang="ar-EG" sz="8000" b="1" dirty="0" smtClean="0"/>
              <a:t> الباب وحاجج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7443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يا صديقي : إن مضى الوقت </a:t>
            </a:r>
            <a:r>
              <a:rPr lang="ar-EG" sz="8800" b="1" dirty="0" smtClean="0"/>
              <a:t>نزاعا </a:t>
            </a:r>
            <a:r>
              <a:rPr lang="ar-EG" sz="8800" b="1" dirty="0" smtClean="0"/>
              <a:t>وحروبا </a:t>
            </a:r>
          </a:p>
          <a:p>
            <a:pPr algn="ctr" rtl="1"/>
            <a:r>
              <a:rPr lang="ar-EG" sz="8800" b="1" dirty="0" smtClean="0"/>
              <a:t>و استمر الحال مثل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الأمس صعبا </a:t>
            </a:r>
            <a:r>
              <a:rPr lang="ar-EG" sz="8800" b="1" dirty="0" smtClean="0"/>
              <a:t>وعصيبا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فأدخل المخدع واركع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 </a:t>
            </a:r>
            <a:r>
              <a:rPr lang="ar-EG" sz="8800" b="1" dirty="0" smtClean="0"/>
              <a:t>اسكب النفس </a:t>
            </a:r>
            <a:r>
              <a:rPr lang="ar-EG" sz="8800" b="1" dirty="0" err="1" smtClean="0"/>
              <a:t>سكيبا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قل له اشتدت وضاقت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فأفتح الباب </a:t>
            </a:r>
            <a:r>
              <a:rPr lang="ar-EG" sz="8800" b="1" dirty="0" err="1" smtClean="0"/>
              <a:t>الرحيبا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929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قل له يا رب إني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عاجز لن استطيعا</a:t>
            </a:r>
          </a:p>
          <a:p>
            <a:pPr algn="ctr" rtl="1"/>
            <a:r>
              <a:rPr lang="ar-EG" sz="8800" b="1" dirty="0" smtClean="0"/>
              <a:t>واعرض الأمر وحاجج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في دجى الليل </a:t>
            </a:r>
            <a:r>
              <a:rPr lang="ar-EG" sz="8800" b="1" dirty="0" err="1" smtClean="0"/>
              <a:t>يسوعا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29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و </a:t>
            </a:r>
            <a:r>
              <a:rPr lang="ar-EG" sz="8800" b="1" dirty="0" err="1" smtClean="0"/>
              <a:t>املأ</a:t>
            </a:r>
            <a:r>
              <a:rPr lang="ar-EG" sz="8800" b="1" dirty="0" smtClean="0"/>
              <a:t> الليل صلاة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و صراعا ودموعا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 smtClean="0"/>
              <a:t>اغلق</a:t>
            </a:r>
            <a:r>
              <a:rPr lang="ar-EG" sz="8800" b="1" dirty="0" smtClean="0"/>
              <a:t> الباب وحاجج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في دجى الليل </a:t>
            </a:r>
            <a:r>
              <a:rPr lang="ar-EG" sz="8800" b="1" dirty="0" err="1" smtClean="0"/>
              <a:t>يسوعا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 </a:t>
            </a:r>
            <a:r>
              <a:rPr lang="ar-EG" sz="8800" b="1" dirty="0" err="1" smtClean="0"/>
              <a:t>املأ</a:t>
            </a:r>
            <a:r>
              <a:rPr lang="ar-EG" sz="8800" b="1" dirty="0" smtClean="0"/>
              <a:t> الليل صلاة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و صراعا ودموعا 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15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 smtClean="0"/>
              <a:t>اغلق</a:t>
            </a:r>
            <a:r>
              <a:rPr lang="ar-EG" sz="8800" b="1" dirty="0" smtClean="0"/>
              <a:t> الباب وحاجج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في دجى الليل </a:t>
            </a:r>
            <a:r>
              <a:rPr lang="ar-EG" sz="8800" b="1" dirty="0" err="1" smtClean="0"/>
              <a:t>يسوعا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 </a:t>
            </a:r>
            <a:r>
              <a:rPr lang="ar-EG" sz="8800" b="1" dirty="0" err="1" smtClean="0"/>
              <a:t>املأ</a:t>
            </a:r>
            <a:r>
              <a:rPr lang="ar-EG" sz="8800" b="1" dirty="0" smtClean="0"/>
              <a:t> الليل صلاة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 </a:t>
            </a:r>
            <a:r>
              <a:rPr lang="ar-EG" sz="8800" b="1" dirty="0" smtClean="0"/>
              <a:t>صراعا </a:t>
            </a:r>
            <a:r>
              <a:rPr lang="ar-EG" sz="8800" b="1" dirty="0" err="1" smtClean="0"/>
              <a:t>و</a:t>
            </a:r>
            <a:r>
              <a:rPr lang="ar-EG" sz="8800" b="1" dirty="0" smtClean="0"/>
              <a:t> دموعا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1.أيها الحائر يا من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تهت في فكر عميق</a:t>
            </a:r>
          </a:p>
          <a:p>
            <a:pPr algn="ctr" rtl="1"/>
            <a:r>
              <a:rPr lang="ar-EG" sz="8800" b="1" dirty="0" smtClean="0"/>
              <a:t>تسأل الناس وتشكو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صارخا أين الطريق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هل وجدت الحل يا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مسكين والقلب الشفيق </a:t>
            </a:r>
          </a:p>
          <a:p>
            <a:pPr algn="ctr" rtl="1"/>
            <a:r>
              <a:rPr lang="ar-EG" sz="8800" b="1" dirty="0" smtClean="0"/>
              <a:t>هل أزال الناس ما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عندك من هم وضيق؟!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2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يا صديقي: سوف لا يجديك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في الدنيا صديق</a:t>
            </a:r>
          </a:p>
          <a:p>
            <a:pPr algn="ctr" rtl="1"/>
            <a:r>
              <a:rPr lang="ar-EG" sz="8000" b="1" dirty="0" smtClean="0"/>
              <a:t>ليس عند الناس رأى </a:t>
            </a:r>
            <a:r>
              <a:rPr lang="ar-EG" sz="8000" b="1" dirty="0" smtClean="0"/>
              <a:t>ثابت </a:t>
            </a:r>
            <a:r>
              <a:rPr lang="ar-EG" sz="8000" b="1" dirty="0" smtClean="0"/>
              <a:t>شاف يليق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فحلول لفريق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ضد أخرى لفريق</a:t>
            </a:r>
          </a:p>
          <a:p>
            <a:pPr algn="ctr" rtl="1"/>
            <a:r>
              <a:rPr lang="ar-EG" sz="8800" b="1" dirty="0" smtClean="0"/>
              <a:t>إنما عندي علاج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قد خبرناه جميعا 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 smtClean="0"/>
              <a:t>اغلق</a:t>
            </a:r>
            <a:r>
              <a:rPr lang="ar-EG" sz="8800" b="1" dirty="0" smtClean="0"/>
              <a:t> الباب وحاجج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في دجى الليل </a:t>
            </a:r>
            <a:r>
              <a:rPr lang="ar-EG" sz="8800" b="1" dirty="0" err="1" smtClean="0"/>
              <a:t>يسوعا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و </a:t>
            </a:r>
            <a:r>
              <a:rPr lang="ar-EG" sz="8800" b="1" dirty="0" err="1" smtClean="0"/>
              <a:t>املأ</a:t>
            </a:r>
            <a:r>
              <a:rPr lang="ar-EG" sz="8800" b="1" dirty="0" smtClean="0"/>
              <a:t> الليل صلاة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و صراعا ودموعا 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15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2.أيها المصلح يا من </a:t>
            </a:r>
            <a:r>
              <a:rPr lang="ar-EG" sz="8800" b="1" dirty="0" smtClean="0"/>
              <a:t>تملأ </a:t>
            </a:r>
            <a:r>
              <a:rPr lang="ar-EG" sz="8800" b="1" dirty="0" smtClean="0"/>
              <a:t>الدنيا لهيبا</a:t>
            </a:r>
          </a:p>
          <a:p>
            <a:pPr algn="ctr" rtl="1"/>
            <a:r>
              <a:rPr lang="ar-EG" sz="8800" b="1" dirty="0" smtClean="0"/>
              <a:t>ثائرا للحق والإصلاح </a:t>
            </a:r>
            <a:r>
              <a:rPr lang="ar-EG" sz="8800" b="1" dirty="0" smtClean="0"/>
              <a:t>محتدا </a:t>
            </a:r>
            <a:r>
              <a:rPr lang="ar-EG" sz="8800" b="1" dirty="0" smtClean="0"/>
              <a:t>غضوبا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1566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كم لقيت العنت والتجريح </a:t>
            </a:r>
            <a:r>
              <a:rPr lang="ar-EG" sz="8800" b="1" dirty="0" err="1" smtClean="0"/>
              <a:t>و</a:t>
            </a:r>
            <a:r>
              <a:rPr lang="ar-EG" sz="8800" b="1" dirty="0" smtClean="0"/>
              <a:t> </a:t>
            </a:r>
            <a:r>
              <a:rPr lang="ar-EG" sz="8800" b="1" dirty="0" smtClean="0"/>
              <a:t>القول </a:t>
            </a:r>
            <a:r>
              <a:rPr lang="ar-EG" sz="8800" b="1" dirty="0" err="1" smtClean="0"/>
              <a:t>المعيبا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تحمل اليوم صليبا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 </a:t>
            </a:r>
            <a:r>
              <a:rPr lang="ar-EG" sz="8800" b="1" dirty="0" smtClean="0"/>
              <a:t>و غدا أيضا صليبا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181</Words>
  <Application>Microsoft Office PowerPoint</Application>
  <PresentationFormat>عرض على الشاشة (3:4)‏</PresentationFormat>
  <Paragraphs>59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203</cp:revision>
  <dcterms:created xsi:type="dcterms:W3CDTF">2021-12-07T14:30:00Z</dcterms:created>
  <dcterms:modified xsi:type="dcterms:W3CDTF">2022-03-14T14:10:20Z</dcterms:modified>
</cp:coreProperties>
</file>