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51" r:id="rId5"/>
    <p:sldId id="352" r:id="rId6"/>
    <p:sldId id="353" r:id="rId7"/>
    <p:sldId id="354" r:id="rId8"/>
    <p:sldId id="355" r:id="rId9"/>
    <p:sldId id="35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57891"/>
            <a:ext cx="9144000" cy="3563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>أفكاري عندك مكشوفة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أفكاري عندك مكشوفة</a:t>
            </a:r>
            <a:br>
              <a:rPr lang="ar-EG" sz="8000" b="1" dirty="0" smtClean="0"/>
            </a:br>
            <a:r>
              <a:rPr lang="ar-EG" sz="8000" b="1" dirty="0" smtClean="0"/>
              <a:t>وحياتي عندك معروفة</a:t>
            </a:r>
            <a:br>
              <a:rPr lang="ar-EG" sz="8000" b="1" dirty="0" smtClean="0"/>
            </a:br>
            <a:r>
              <a:rPr lang="ar-EG" sz="8000" b="1" dirty="0" smtClean="0"/>
              <a:t>وساعات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بافكر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أفكار مش </a:t>
            </a:r>
            <a:r>
              <a:rPr lang="ar-EG" sz="8000" b="1" dirty="0" err="1" smtClean="0"/>
              <a:t>بترضيك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4421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علشان</a:t>
            </a:r>
            <a:r>
              <a:rPr lang="ar-EG" sz="8000" b="1" dirty="0" smtClean="0"/>
              <a:t> كده </a:t>
            </a:r>
            <a:r>
              <a:rPr lang="ar-EG" sz="8000" b="1" dirty="0" err="1" smtClean="0"/>
              <a:t>باصلي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إنك على طول تخلي</a:t>
            </a:r>
            <a:br>
              <a:rPr lang="ar-EG" sz="8000" b="1" dirty="0" smtClean="0"/>
            </a:br>
            <a:r>
              <a:rPr lang="ar-EG" sz="8000" b="1" dirty="0" smtClean="0"/>
              <a:t>أفكاري حلوة جداً</a:t>
            </a:r>
            <a:br>
              <a:rPr lang="ar-EG" sz="8000" b="1" dirty="0" smtClean="0"/>
            </a:br>
            <a:r>
              <a:rPr lang="ar-EG" sz="8000" b="1" dirty="0" err="1" smtClean="0"/>
              <a:t>علشان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بافكر</a:t>
            </a:r>
            <a:r>
              <a:rPr lang="ar-EG" sz="8000" b="1" dirty="0" smtClean="0"/>
              <a:t> فيك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إنت</a:t>
            </a:r>
            <a:r>
              <a:rPr lang="ar-EG" sz="8000" b="1" dirty="0" smtClean="0"/>
              <a:t> عارف مكاني</a:t>
            </a:r>
            <a:br>
              <a:rPr lang="ar-EG" sz="8000" b="1" dirty="0" smtClean="0"/>
            </a:br>
            <a:r>
              <a:rPr lang="ar-EG" sz="8000" b="1" dirty="0" smtClean="0"/>
              <a:t>وعارف أفكاري</a:t>
            </a:r>
            <a:br>
              <a:rPr lang="ar-EG" sz="8000" b="1" dirty="0" smtClean="0"/>
            </a:br>
            <a:r>
              <a:rPr lang="ar-EG" sz="8000" b="1" dirty="0" smtClean="0"/>
              <a:t>عارف اسمي وشكلي</a:t>
            </a:r>
            <a:br>
              <a:rPr lang="ar-EG" sz="8000" b="1" dirty="0" smtClean="0"/>
            </a:br>
            <a:r>
              <a:rPr lang="ar-EG" sz="8000" b="1" dirty="0" smtClean="0"/>
              <a:t>ودقات قلبي وأسراري</a:t>
            </a:r>
            <a:br>
              <a:rPr lang="ar-EG" sz="80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4119"/>
            <a:ext cx="9144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ومافيش</a:t>
            </a:r>
            <a:r>
              <a:rPr lang="ar-EG" sz="8000" b="1" dirty="0" smtClean="0"/>
              <a:t> أبداً شيء</a:t>
            </a:r>
            <a:br>
              <a:rPr lang="ar-EG" sz="8000" b="1" dirty="0" smtClean="0"/>
            </a:br>
            <a:r>
              <a:rPr lang="ar-EG" sz="8000" b="1" dirty="0" smtClean="0"/>
              <a:t>في يومي يخفى عليك</a:t>
            </a:r>
            <a:br>
              <a:rPr lang="ar-EG" sz="8000" b="1" dirty="0" smtClean="0"/>
            </a:br>
            <a:r>
              <a:rPr lang="ar-EG" sz="8000" b="1" dirty="0" smtClean="0"/>
              <a:t>من حبك لي ناقشني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كفيك</a:t>
            </a:r>
            <a:br>
              <a:rPr lang="ar-EG" sz="8000" b="1" dirty="0" smtClean="0"/>
            </a:br>
            <a:r>
              <a:rPr lang="ar-EG" sz="8000" b="1" dirty="0" err="1" smtClean="0"/>
              <a:t>إنت</a:t>
            </a:r>
            <a:r>
              <a:rPr lang="ar-EG" sz="8000" b="1" dirty="0" smtClean="0"/>
              <a:t> عارف مكاني</a:t>
            </a:r>
            <a:br>
              <a:rPr lang="ar-EG" sz="80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فكرني ربي بكلامك</a:t>
            </a:r>
            <a:br>
              <a:rPr lang="ar-EG" sz="8000" b="1" dirty="0" smtClean="0"/>
            </a:br>
            <a:r>
              <a:rPr lang="ar-EG" sz="8000" b="1" dirty="0" err="1" smtClean="0"/>
              <a:t>واملاني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دايماً</a:t>
            </a:r>
            <a:r>
              <a:rPr lang="ar-EG" sz="8000" b="1" dirty="0" smtClean="0"/>
              <a:t> بسلامك</a:t>
            </a:r>
            <a:br>
              <a:rPr lang="ar-EG" sz="8000" b="1" dirty="0" smtClean="0"/>
            </a:br>
            <a:r>
              <a:rPr lang="ar-EG" sz="8000" b="1" dirty="0" err="1" smtClean="0"/>
              <a:t>ومايبقاش</a:t>
            </a:r>
            <a:r>
              <a:rPr lang="ar-EG" sz="8000" b="1" dirty="0" smtClean="0"/>
              <a:t> كل همي</a:t>
            </a:r>
            <a:br>
              <a:rPr lang="ar-EG" sz="8000" b="1" dirty="0" smtClean="0"/>
            </a:br>
            <a:r>
              <a:rPr lang="ar-EG" sz="8000" b="1" dirty="0" smtClean="0"/>
              <a:t>إني أعجب الأصحاب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4421"/>
            <a:ext cx="9144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أرضيك من كل قلبي</a:t>
            </a:r>
            <a:br>
              <a:rPr lang="ar-EG" sz="8000" b="1" dirty="0" smtClean="0"/>
            </a:br>
            <a:r>
              <a:rPr lang="ar-EG" sz="8000" b="1" dirty="0" smtClean="0"/>
              <a:t>ما </a:t>
            </a:r>
            <a:r>
              <a:rPr lang="ar-EG" sz="8000" b="1" dirty="0" err="1" smtClean="0"/>
              <a:t>اخجلش</a:t>
            </a:r>
            <a:r>
              <a:rPr lang="ar-EG" sz="8000" b="1" dirty="0" smtClean="0"/>
              <a:t> منك ربي</a:t>
            </a:r>
            <a:br>
              <a:rPr lang="ar-EG" sz="8000" b="1" dirty="0" smtClean="0"/>
            </a:br>
            <a:r>
              <a:rPr lang="ar-EG" sz="8000" b="1" dirty="0" smtClean="0"/>
              <a:t>ولما </a:t>
            </a:r>
            <a:r>
              <a:rPr lang="ar-EG" sz="8000" b="1" dirty="0" err="1" smtClean="0"/>
              <a:t>تيجي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وتاخدني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في سماك على السحاب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إنت</a:t>
            </a:r>
            <a:r>
              <a:rPr lang="ar-EG" sz="8000" b="1" dirty="0" smtClean="0"/>
              <a:t> عارف مكاني</a:t>
            </a:r>
            <a:br>
              <a:rPr lang="ar-EG" sz="8000" b="1" dirty="0" smtClean="0"/>
            </a:br>
            <a:r>
              <a:rPr lang="ar-EG" sz="8000" b="1" dirty="0" smtClean="0"/>
              <a:t>وعارف أفكاري</a:t>
            </a:r>
            <a:br>
              <a:rPr lang="ar-EG" sz="8000" b="1" dirty="0" smtClean="0"/>
            </a:br>
            <a:r>
              <a:rPr lang="ar-EG" sz="8000" b="1" dirty="0" smtClean="0"/>
              <a:t>عارف اسمي وشكلي</a:t>
            </a:r>
            <a:br>
              <a:rPr lang="ar-EG" sz="8000" b="1" dirty="0" smtClean="0"/>
            </a:br>
            <a:r>
              <a:rPr lang="ar-EG" sz="8000" b="1" dirty="0" smtClean="0"/>
              <a:t>ودقات قلبي وأسراري</a:t>
            </a:r>
            <a:br>
              <a:rPr lang="ar-EG" sz="80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4119"/>
            <a:ext cx="9144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ومافيش</a:t>
            </a:r>
            <a:r>
              <a:rPr lang="ar-EG" sz="8000" b="1" dirty="0" smtClean="0"/>
              <a:t> أبداً شيء</a:t>
            </a:r>
            <a:br>
              <a:rPr lang="ar-EG" sz="8000" b="1" dirty="0" smtClean="0"/>
            </a:br>
            <a:r>
              <a:rPr lang="ar-EG" sz="8000" b="1" dirty="0" smtClean="0"/>
              <a:t>في يومي يخفى عليك</a:t>
            </a:r>
            <a:br>
              <a:rPr lang="ar-EG" sz="8000" b="1" dirty="0" smtClean="0"/>
            </a:br>
            <a:r>
              <a:rPr lang="ar-EG" sz="8000" b="1" dirty="0" smtClean="0"/>
              <a:t>من حبك لي ناقشني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كفيك</a:t>
            </a:r>
            <a:br>
              <a:rPr lang="ar-EG" sz="8000" b="1" dirty="0" smtClean="0"/>
            </a:br>
            <a:r>
              <a:rPr lang="ar-EG" sz="8000" b="1" dirty="0" err="1" smtClean="0"/>
              <a:t>إنت</a:t>
            </a:r>
            <a:r>
              <a:rPr lang="ar-EG" sz="8000" b="1" dirty="0" smtClean="0"/>
              <a:t> عارف مكاني</a:t>
            </a:r>
            <a:br>
              <a:rPr lang="ar-EG" sz="80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1873</TotalTime>
  <Words>29</Words>
  <Application>Microsoft Office PowerPoint</Application>
  <PresentationFormat>عرض على الشاشة (3:4)‏</PresentationFormat>
  <Paragraphs>13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209</cp:revision>
  <dcterms:created xsi:type="dcterms:W3CDTF">2021-12-07T14:30:00Z</dcterms:created>
  <dcterms:modified xsi:type="dcterms:W3CDTF">2022-03-18T12:56:02Z</dcterms:modified>
</cp:coreProperties>
</file>