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61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618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 smtClean="0"/>
              <a:t>أقف </a:t>
            </a:r>
            <a:r>
              <a:rPr lang="ar-EG" sz="8000" b="1" dirty="0" smtClean="0"/>
              <a:t>بين الجموع</a:t>
            </a:r>
            <a:endParaRPr lang="ar-EG" altLang="zh-CN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/>
              <a:t>(</a:t>
            </a:r>
            <a:r>
              <a:rPr lang="ar-EG" sz="8800" b="1" dirty="0" err="1" smtClean="0"/>
              <a:t>اقف</a:t>
            </a:r>
            <a:r>
              <a:rPr lang="ar-EG" sz="8800" b="1" dirty="0" smtClean="0"/>
              <a:t> بين الجموع </a:t>
            </a:r>
            <a:endParaRPr lang="ar-EG" sz="8800" b="1" dirty="0" smtClean="0"/>
          </a:p>
          <a:p>
            <a:pPr algn="ctr">
              <a:spcBef>
                <a:spcPts val="2400"/>
              </a:spcBef>
            </a:pPr>
            <a:r>
              <a:rPr lang="ar-EG" sz="8800" b="1" dirty="0" smtClean="0"/>
              <a:t>وارفع </a:t>
            </a:r>
            <a:r>
              <a:rPr lang="ar-EG" sz="8800" b="1" dirty="0" smtClean="0"/>
              <a:t>اسمك) 2</a:t>
            </a:r>
            <a:br>
              <a:rPr lang="ar-EG" sz="8800" b="1" dirty="0" smtClean="0"/>
            </a:br>
            <a:r>
              <a:rPr lang="ar-EG" sz="8800" b="1" dirty="0" smtClean="0"/>
              <a:t>كل من نال الفداء </a:t>
            </a:r>
            <a:endParaRPr lang="ar-EG" sz="8800" b="1" dirty="0" smtClean="0"/>
          </a:p>
          <a:p>
            <a:pPr algn="ctr">
              <a:spcBef>
                <a:spcPts val="2400"/>
              </a:spcBef>
            </a:pPr>
            <a:r>
              <a:rPr lang="ar-EG" sz="8800" b="1" dirty="0" smtClean="0"/>
              <a:t>فليشد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/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نهتف مستحق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كل </a:t>
            </a:r>
            <a:r>
              <a:rPr lang="ar-EG" sz="8800" b="1" dirty="0" smtClean="0"/>
              <a:t>سبحنا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64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/>
              <a:t>(</a:t>
            </a:r>
            <a:r>
              <a:rPr lang="ar-EG" sz="8800" b="1" dirty="0" err="1" smtClean="0"/>
              <a:t>اقف</a:t>
            </a:r>
            <a:r>
              <a:rPr lang="ar-EG" sz="8800" b="1" dirty="0" smtClean="0"/>
              <a:t> بين الجموع </a:t>
            </a:r>
            <a:endParaRPr lang="ar-EG" sz="8800" b="1" dirty="0" smtClean="0"/>
          </a:p>
          <a:p>
            <a:pPr algn="ctr">
              <a:spcBef>
                <a:spcPts val="2400"/>
              </a:spcBef>
            </a:pPr>
            <a:r>
              <a:rPr lang="ar-EG" sz="8800" b="1" dirty="0" smtClean="0"/>
              <a:t>واحمد </a:t>
            </a:r>
            <a:r>
              <a:rPr lang="ar-EG" sz="8800" b="1" dirty="0" smtClean="0"/>
              <a:t>اسمك) 2</a:t>
            </a:r>
            <a:br>
              <a:rPr lang="ar-EG" sz="8800" b="1" dirty="0" smtClean="0"/>
            </a:br>
            <a:r>
              <a:rPr lang="ar-EG" sz="8800" b="1" dirty="0" smtClean="0"/>
              <a:t>وليعل صوت نشيدي بالسبح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/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نهتف مستحق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كل </a:t>
            </a:r>
            <a:r>
              <a:rPr lang="ar-EG" sz="8800" b="1" dirty="0" smtClean="0"/>
              <a:t>سبحنا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2389"/>
            <a:ext cx="9144000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(فلنقف يا شعب الرب ونرفع التسبيح) 2</a:t>
            </a:r>
            <a:br>
              <a:rPr lang="ar-EG" sz="8800" b="1" dirty="0" smtClean="0"/>
            </a:br>
            <a:r>
              <a:rPr lang="ar-EG" sz="8800" b="1" dirty="0" smtClean="0"/>
              <a:t>ولنشد مع </a:t>
            </a:r>
            <a:r>
              <a:rPr lang="ar-EG" sz="8800" b="1" dirty="0" err="1" smtClean="0"/>
              <a:t>الخليقه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نهديه </a:t>
            </a:r>
            <a:r>
              <a:rPr lang="ar-EG" sz="8800" b="1" dirty="0" smtClean="0"/>
              <a:t>المديح </a:t>
            </a:r>
            <a:r>
              <a:rPr lang="ar-EG" sz="8800" b="1" dirty="0" err="1" smtClean="0"/>
              <a:t>هللويا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/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نهتف مستحق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كل </a:t>
            </a:r>
            <a:r>
              <a:rPr lang="ar-EG" sz="8800" b="1" dirty="0" smtClean="0"/>
              <a:t>سبحنا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41</Words>
  <Application>Microsoft Office PowerPoint</Application>
  <PresentationFormat>عرض على الشاشة (3:4)‏</PresentationFormat>
  <Paragraphs>19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208</cp:revision>
  <dcterms:created xsi:type="dcterms:W3CDTF">2021-12-07T14:30:00Z</dcterms:created>
  <dcterms:modified xsi:type="dcterms:W3CDTF">2022-03-19T10:22:16Z</dcterms:modified>
</cp:coreProperties>
</file>