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5"/>
  </p:notesMasterIdLst>
  <p:sldIdLst>
    <p:sldId id="275" r:id="rId2"/>
    <p:sldId id="346" r:id="rId3"/>
    <p:sldId id="274" r:id="rId4"/>
    <p:sldId id="347" r:id="rId5"/>
    <p:sldId id="348" r:id="rId6"/>
    <p:sldId id="349" r:id="rId7"/>
    <p:sldId id="350" r:id="rId8"/>
    <p:sldId id="351" r:id="rId9"/>
    <p:sldId id="352" r:id="rId10"/>
    <p:sldId id="353" r:id="rId11"/>
    <p:sldId id="354" r:id="rId12"/>
    <p:sldId id="355" r:id="rId13"/>
    <p:sldId id="356" r:id="rId14"/>
    <p:sldId id="357" r:id="rId15"/>
    <p:sldId id="358" r:id="rId16"/>
    <p:sldId id="359" r:id="rId17"/>
    <p:sldId id="360" r:id="rId18"/>
    <p:sldId id="361" r:id="rId19"/>
    <p:sldId id="362" r:id="rId20"/>
    <p:sldId id="363" r:id="rId21"/>
    <p:sldId id="364" r:id="rId22"/>
    <p:sldId id="365" r:id="rId23"/>
    <p:sldId id="366" r:id="rId24"/>
    <p:sldId id="367" r:id="rId25"/>
    <p:sldId id="368" r:id="rId26"/>
    <p:sldId id="369" r:id="rId27"/>
    <p:sldId id="370" r:id="rId28"/>
    <p:sldId id="371" r:id="rId29"/>
    <p:sldId id="372" r:id="rId30"/>
    <p:sldId id="373" r:id="rId31"/>
    <p:sldId id="374" r:id="rId32"/>
    <p:sldId id="375" r:id="rId33"/>
    <p:sldId id="376" r:id="rId34"/>
    <p:sldId id="377" r:id="rId35"/>
    <p:sldId id="378" r:id="rId36"/>
    <p:sldId id="379" r:id="rId37"/>
    <p:sldId id="380" r:id="rId38"/>
    <p:sldId id="381" r:id="rId39"/>
    <p:sldId id="382" r:id="rId40"/>
    <p:sldId id="383" r:id="rId41"/>
    <p:sldId id="384" r:id="rId42"/>
    <p:sldId id="385" r:id="rId43"/>
    <p:sldId id="386" r:id="rId44"/>
    <p:sldId id="387" r:id="rId45"/>
    <p:sldId id="388" r:id="rId46"/>
    <p:sldId id="389" r:id="rId47"/>
    <p:sldId id="390" r:id="rId48"/>
    <p:sldId id="391" r:id="rId49"/>
    <p:sldId id="392" r:id="rId50"/>
    <p:sldId id="393" r:id="rId51"/>
    <p:sldId id="394" r:id="rId52"/>
    <p:sldId id="395" r:id="rId53"/>
    <p:sldId id="396" r:id="rId54"/>
    <p:sldId id="397" r:id="rId55"/>
    <p:sldId id="398" r:id="rId56"/>
    <p:sldId id="399" r:id="rId57"/>
    <p:sldId id="400" r:id="rId58"/>
    <p:sldId id="401" r:id="rId59"/>
    <p:sldId id="402" r:id="rId60"/>
    <p:sldId id="403" r:id="rId61"/>
    <p:sldId id="404" r:id="rId62"/>
    <p:sldId id="405" r:id="rId63"/>
    <p:sldId id="293" r:id="rId6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274"/>
            <p14:sldId id="347"/>
            <p14:sldId id="348"/>
            <p14:sldId id="349"/>
            <p14:sldId id="350"/>
            <p14:sldId id="351"/>
            <p14:sldId id="352"/>
            <p14:sldId id="353"/>
            <p14:sldId id="354"/>
            <p14:sldId id="355"/>
            <p14:sldId id="356"/>
            <p14:sldId id="357"/>
            <p14:sldId id="358"/>
            <p14:sldId id="359"/>
            <p14:sldId id="360"/>
            <p14:sldId id="361"/>
            <p14:sldId id="362"/>
            <p14:sldId id="363"/>
            <p14:sldId id="364"/>
            <p14:sldId id="365"/>
            <p14:sldId id="366"/>
            <p14:sldId id="367"/>
            <p14:sldId id="368"/>
            <p14:sldId id="369"/>
            <p14:sldId id="370"/>
            <p14:sldId id="371"/>
            <p14:sldId id="372"/>
            <p14:sldId id="373"/>
            <p14:sldId id="374"/>
            <p14:sldId id="375"/>
            <p14:sldId id="376"/>
            <p14:sldId id="377"/>
            <p14:sldId id="378"/>
            <p14:sldId id="379"/>
            <p14:sldId id="380"/>
            <p14:sldId id="381"/>
            <p14:sldId id="382"/>
            <p14:sldId id="383"/>
            <p14:sldId id="384"/>
            <p14:sldId id="385"/>
            <p14:sldId id="386"/>
            <p14:sldId id="387"/>
            <p14:sldId id="388"/>
            <p14:sldId id="389"/>
            <p14:sldId id="390"/>
            <p14:sldId id="391"/>
            <p14:sldId id="392"/>
            <p14:sldId id="393"/>
            <p14:sldId id="394"/>
            <p14:sldId id="395"/>
            <p14:sldId id="396"/>
            <p14:sldId id="397"/>
            <p14:sldId id="398"/>
            <p14:sldId id="399"/>
            <p14:sldId id="400"/>
            <p14:sldId id="401"/>
            <p14:sldId id="402"/>
            <p14:sldId id="403"/>
            <p14:sldId id="404"/>
            <p14:sldId id="40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53" autoAdjust="0"/>
    <p:restoredTop sz="94660"/>
  </p:normalViewPr>
  <p:slideViewPr>
    <p:cSldViewPr>
      <p:cViewPr varScale="1">
        <p:scale>
          <a:sx n="90" d="100"/>
          <a:sy n="90" d="100"/>
        </p:scale>
        <p:origin x="1592" y="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38078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>
              <a:spcBef>
                <a:spcPts val="2400"/>
              </a:spcBef>
            </a:pPr>
            <a:r>
              <a:rPr lang="ar-EG" sz="8000" b="1" dirty="0">
                <a:latin typeface="Calibri" pitchFamily="34" charset="0"/>
              </a:rPr>
              <a:t>تعظم نفسي الرب</a:t>
            </a:r>
            <a:endParaRPr lang="ar-EG" altLang="zh-CN" sz="8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334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 + تعظم نفسي الرب       </a:t>
            </a:r>
          </a:p>
          <a:p>
            <a:pPr algn="ctr" rtl="1">
              <a:defRPr/>
            </a:pP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وتبتهج روحي بالله</a:t>
            </a:r>
            <a:endParaRPr lang="en-US" sz="8000" b="1" dirty="0">
              <a:solidFill>
                <a:srgbClr val="003300"/>
              </a:solidFill>
              <a:latin typeface="Calibri" pitchFamily="34" charset="0"/>
            </a:endParaRPr>
          </a:p>
          <a:p>
            <a:pPr algn="ctr" rtl="1">
              <a:defRPr/>
            </a:pP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مخلصي القدير صنع       </a:t>
            </a:r>
          </a:p>
          <a:p>
            <a:pPr algn="ctr" rtl="1">
              <a:defRPr/>
            </a:pPr>
            <a:r>
              <a:rPr lang="ar-EG" sz="8000" b="1" dirty="0" err="1">
                <a:solidFill>
                  <a:srgbClr val="003300"/>
                </a:solidFill>
                <a:latin typeface="Calibri" pitchFamily="34" charset="0"/>
              </a:rPr>
              <a:t>بي</a:t>
            </a: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 عظائم واسمه القدوس</a:t>
            </a:r>
            <a:endParaRPr lang="ar-SA" sz="8000" b="1" dirty="0">
              <a:solidFill>
                <a:srgbClr val="003300"/>
              </a:solidFill>
              <a:latin typeface="Times New Roman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51060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5400" b="1" dirty="0">
                <a:latin typeface="Calibri" pitchFamily="34" charset="0"/>
              </a:rPr>
              <a:t>5-</a:t>
            </a:r>
            <a:r>
              <a:rPr lang="ar-EG" sz="8800" b="1" dirty="0">
                <a:latin typeface="Calibri" pitchFamily="34" charset="0"/>
              </a:rPr>
              <a:t> نبع الينابيع المحيي      </a:t>
            </a:r>
          </a:p>
          <a:p>
            <a:pPr algn="ctr" rtl="1">
              <a:defRPr/>
            </a:pPr>
            <a:r>
              <a:rPr lang="ar-EG" sz="8800" b="1" dirty="0">
                <a:latin typeface="Calibri" pitchFamily="34" charset="0"/>
              </a:rPr>
              <a:t>نظر إلىَّ في عطشي</a:t>
            </a:r>
            <a:endParaRPr lang="ar-EG" sz="8800" dirty="0">
              <a:latin typeface="Calibri" pitchFamily="34" charset="0"/>
            </a:endParaRPr>
          </a:p>
          <a:p>
            <a:pPr algn="ctr" rtl="1">
              <a:defRPr/>
            </a:pPr>
            <a:r>
              <a:rPr lang="ar-EG" sz="8800" b="1" dirty="0">
                <a:latin typeface="Calibri" pitchFamily="34" charset="0"/>
              </a:rPr>
              <a:t> حلّ بروحه ومن بطني      </a:t>
            </a:r>
          </a:p>
          <a:p>
            <a:pPr algn="ctr" rtl="1">
              <a:defRPr/>
            </a:pPr>
            <a:r>
              <a:rPr lang="ar-EG" sz="8800" b="1" dirty="0">
                <a:latin typeface="Calibri" pitchFamily="34" charset="0"/>
              </a:rPr>
              <a:t>فاض بكلام عن عظمته</a:t>
            </a:r>
            <a:endParaRPr lang="en-US" sz="88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334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 + تعظم نفسي الرب       </a:t>
            </a:r>
          </a:p>
          <a:p>
            <a:pPr algn="ctr" rtl="1">
              <a:defRPr/>
            </a:pP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وتبتهج روحي بالله</a:t>
            </a:r>
            <a:endParaRPr lang="en-US" sz="8000" b="1" dirty="0">
              <a:solidFill>
                <a:srgbClr val="003300"/>
              </a:solidFill>
              <a:latin typeface="Calibri" pitchFamily="34" charset="0"/>
            </a:endParaRPr>
          </a:p>
          <a:p>
            <a:pPr algn="ctr" rtl="1">
              <a:defRPr/>
            </a:pP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مخلصي القدير صنع       </a:t>
            </a:r>
          </a:p>
          <a:p>
            <a:pPr algn="ctr" rtl="1">
              <a:defRPr/>
            </a:pPr>
            <a:r>
              <a:rPr lang="ar-EG" sz="8000" b="1" dirty="0" err="1">
                <a:solidFill>
                  <a:srgbClr val="003300"/>
                </a:solidFill>
                <a:latin typeface="Calibri" pitchFamily="34" charset="0"/>
              </a:rPr>
              <a:t>بي</a:t>
            </a: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 عظائم واسمه القدوس</a:t>
            </a:r>
            <a:endParaRPr lang="ar-SA" sz="8000" b="1" dirty="0">
              <a:solidFill>
                <a:srgbClr val="003300"/>
              </a:solidFill>
              <a:latin typeface="Times New Roman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858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5400" b="1" dirty="0">
                <a:latin typeface="Calibri" pitchFamily="34" charset="0"/>
              </a:rPr>
              <a:t>6- </a:t>
            </a:r>
            <a:r>
              <a:rPr lang="ar-EG" sz="8000" b="1" dirty="0">
                <a:latin typeface="Calibri" pitchFamily="34" charset="0"/>
              </a:rPr>
              <a:t>في الحال أول ما سمعته      </a:t>
            </a:r>
          </a:p>
          <a:p>
            <a:pPr algn="ctr" rtl="1">
              <a:defRPr/>
            </a:pPr>
            <a:r>
              <a:rPr lang="ar-EG" sz="8000" b="1" dirty="0">
                <a:latin typeface="Calibri" pitchFamily="34" charset="0"/>
              </a:rPr>
              <a:t>وصدقته أنا وقبلته</a:t>
            </a:r>
          </a:p>
          <a:p>
            <a:pPr algn="ctr" rtl="1">
              <a:defRPr/>
            </a:pPr>
            <a:r>
              <a:rPr lang="ar-EG" sz="8000" b="1" dirty="0">
                <a:latin typeface="Calibri" pitchFamily="34" charset="0"/>
              </a:rPr>
              <a:t> سكن أحشائي وحمَلته       </a:t>
            </a:r>
          </a:p>
          <a:p>
            <a:pPr algn="ctr" rtl="1">
              <a:defRPr/>
            </a:pPr>
            <a:r>
              <a:rPr lang="ar-EG" sz="8000" b="1" dirty="0" err="1">
                <a:latin typeface="Calibri" pitchFamily="34" charset="0"/>
              </a:rPr>
              <a:t>واتهللت</a:t>
            </a:r>
            <a:r>
              <a:rPr lang="ar-EG" sz="8000" b="1" dirty="0">
                <a:latin typeface="Calibri" pitchFamily="34" charset="0"/>
              </a:rPr>
              <a:t> بعظمته</a:t>
            </a:r>
            <a:endParaRPr lang="en-US" sz="8000" b="1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334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 + تعظم نفسي الرب       </a:t>
            </a:r>
          </a:p>
          <a:p>
            <a:pPr algn="ctr" rtl="1">
              <a:defRPr/>
            </a:pP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وتبتهج روحي بالله</a:t>
            </a:r>
            <a:endParaRPr lang="en-US" sz="8000" b="1" dirty="0">
              <a:solidFill>
                <a:srgbClr val="003300"/>
              </a:solidFill>
              <a:latin typeface="Calibri" pitchFamily="34" charset="0"/>
            </a:endParaRPr>
          </a:p>
          <a:p>
            <a:pPr algn="ctr" rtl="1">
              <a:defRPr/>
            </a:pP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مخلصي القدير صنع       </a:t>
            </a:r>
          </a:p>
          <a:p>
            <a:pPr algn="ctr" rtl="1">
              <a:defRPr/>
            </a:pPr>
            <a:r>
              <a:rPr lang="ar-EG" sz="8000" b="1" dirty="0" err="1">
                <a:solidFill>
                  <a:srgbClr val="003300"/>
                </a:solidFill>
                <a:latin typeface="Calibri" pitchFamily="34" charset="0"/>
              </a:rPr>
              <a:t>بي</a:t>
            </a: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 عظائم واسمه القدوس</a:t>
            </a:r>
            <a:endParaRPr lang="ar-SA" sz="8000" b="1" dirty="0">
              <a:solidFill>
                <a:srgbClr val="003300"/>
              </a:solidFill>
              <a:latin typeface="Times New Roman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8100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5400" b="1" dirty="0">
                <a:latin typeface="Calibri" pitchFamily="34" charset="0"/>
              </a:rPr>
              <a:t>7-</a:t>
            </a:r>
            <a:r>
              <a:rPr lang="ar-EG" sz="8800" b="1" dirty="0">
                <a:latin typeface="Calibri" pitchFamily="34" charset="0"/>
              </a:rPr>
              <a:t> الروح القدس حلَّ       </a:t>
            </a:r>
          </a:p>
          <a:p>
            <a:pPr algn="ctr" rtl="1">
              <a:defRPr/>
            </a:pPr>
            <a:r>
              <a:rPr lang="ar-EG" sz="8800" b="1" dirty="0">
                <a:latin typeface="Calibri" pitchFamily="34" charset="0"/>
              </a:rPr>
              <a:t>عليَّ </a:t>
            </a:r>
            <a:r>
              <a:rPr lang="ar-EG" sz="8800" b="1" dirty="0" err="1">
                <a:latin typeface="Calibri" pitchFamily="34" charset="0"/>
              </a:rPr>
              <a:t>وانا</a:t>
            </a:r>
            <a:r>
              <a:rPr lang="ar-EG" sz="8800" b="1" dirty="0">
                <a:latin typeface="Calibri" pitchFamily="34" charset="0"/>
              </a:rPr>
              <a:t> </a:t>
            </a:r>
            <a:r>
              <a:rPr lang="ar-EG" sz="8800" b="1" dirty="0" err="1">
                <a:latin typeface="Calibri" pitchFamily="34" charset="0"/>
              </a:rPr>
              <a:t>باتمليَّ</a:t>
            </a:r>
            <a:endParaRPr lang="en-US" sz="8800" dirty="0">
              <a:latin typeface="Calibri" pitchFamily="34" charset="0"/>
            </a:endParaRPr>
          </a:p>
          <a:p>
            <a:pPr algn="ctr" rtl="1">
              <a:defRPr/>
            </a:pPr>
            <a:r>
              <a:rPr lang="ar-EG" sz="8800" b="1" dirty="0">
                <a:latin typeface="Calibri" pitchFamily="34" charset="0"/>
              </a:rPr>
              <a:t> في القدوس من تجلىَّ       </a:t>
            </a:r>
          </a:p>
          <a:p>
            <a:pPr algn="ctr" rtl="1">
              <a:defRPr/>
            </a:pPr>
            <a:r>
              <a:rPr lang="ar-EG" sz="8800" b="1" dirty="0">
                <a:latin typeface="Calibri" pitchFamily="34" charset="0"/>
              </a:rPr>
              <a:t>في البشر بعظمته</a:t>
            </a:r>
            <a:endParaRPr lang="en-US" sz="88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334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 + تعظم نفسي الرب       </a:t>
            </a:r>
          </a:p>
          <a:p>
            <a:pPr algn="ctr" rtl="1">
              <a:defRPr/>
            </a:pP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وتبتهج روحي بالله</a:t>
            </a:r>
            <a:endParaRPr lang="en-US" sz="8000" b="1" dirty="0">
              <a:solidFill>
                <a:srgbClr val="003300"/>
              </a:solidFill>
              <a:latin typeface="Calibri" pitchFamily="34" charset="0"/>
            </a:endParaRPr>
          </a:p>
          <a:p>
            <a:pPr algn="ctr" rtl="1">
              <a:defRPr/>
            </a:pP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مخلصي القدير صنع       </a:t>
            </a:r>
          </a:p>
          <a:p>
            <a:pPr algn="ctr" rtl="1">
              <a:defRPr/>
            </a:pPr>
            <a:r>
              <a:rPr lang="ar-EG" sz="8000" b="1" dirty="0" err="1">
                <a:solidFill>
                  <a:srgbClr val="003300"/>
                </a:solidFill>
                <a:latin typeface="Calibri" pitchFamily="34" charset="0"/>
              </a:rPr>
              <a:t>بي</a:t>
            </a: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 عظائم واسمه القدوس</a:t>
            </a:r>
            <a:endParaRPr lang="ar-SA" sz="8000" b="1" dirty="0">
              <a:solidFill>
                <a:srgbClr val="003300"/>
              </a:solidFill>
              <a:latin typeface="Times New Roman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982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5400" b="1" dirty="0">
                <a:latin typeface="Calibri" pitchFamily="34" charset="0"/>
              </a:rPr>
              <a:t>8-</a:t>
            </a:r>
            <a:r>
              <a:rPr lang="en-US" sz="5400" b="1" dirty="0">
                <a:latin typeface="Calibri" pitchFamily="34" charset="0"/>
              </a:rPr>
              <a:t> </a:t>
            </a:r>
            <a:r>
              <a:rPr lang="ar-EG" sz="8000" b="1" dirty="0">
                <a:latin typeface="Calibri" pitchFamily="34" charset="0"/>
              </a:rPr>
              <a:t>بالكلمة جريت كلمات       </a:t>
            </a:r>
          </a:p>
          <a:p>
            <a:pPr algn="ctr" rtl="1">
              <a:defRPr/>
            </a:pPr>
            <a:r>
              <a:rPr lang="ar-EG" sz="8000" b="1" dirty="0">
                <a:latin typeface="Calibri" pitchFamily="34" charset="0"/>
              </a:rPr>
              <a:t>من فمي بين الجوقات</a:t>
            </a:r>
            <a:endParaRPr lang="ar-EG" sz="8000" dirty="0">
              <a:latin typeface="Calibri" pitchFamily="34" charset="0"/>
            </a:endParaRPr>
          </a:p>
          <a:p>
            <a:pPr algn="ctr" rtl="1">
              <a:defRPr/>
            </a:pPr>
            <a:r>
              <a:rPr lang="ar-EG" sz="8000" b="1" dirty="0" err="1">
                <a:latin typeface="Calibri" pitchFamily="34" charset="0"/>
              </a:rPr>
              <a:t>السمائية</a:t>
            </a:r>
            <a:r>
              <a:rPr lang="ar-EG" sz="8000" b="1" dirty="0">
                <a:latin typeface="Calibri" pitchFamily="34" charset="0"/>
              </a:rPr>
              <a:t> نظمت أبيات       </a:t>
            </a:r>
          </a:p>
          <a:p>
            <a:pPr algn="ctr" rtl="1">
              <a:defRPr/>
            </a:pPr>
            <a:r>
              <a:rPr lang="ar-EG" sz="8000" b="1" dirty="0">
                <a:latin typeface="Calibri" pitchFamily="34" charset="0"/>
              </a:rPr>
              <a:t>وأنا </a:t>
            </a:r>
            <a:r>
              <a:rPr lang="ar-EG" sz="8000" b="1" dirty="0" err="1">
                <a:latin typeface="Calibri" pitchFamily="34" charset="0"/>
              </a:rPr>
              <a:t>مسبية</a:t>
            </a:r>
            <a:r>
              <a:rPr lang="ar-EG" sz="8000" b="1" dirty="0">
                <a:latin typeface="Calibri" pitchFamily="34" charset="0"/>
              </a:rPr>
              <a:t> في عظمته</a:t>
            </a:r>
            <a:endParaRPr lang="en-US" sz="80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334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 + تعظم نفسي الرب       </a:t>
            </a:r>
          </a:p>
          <a:p>
            <a:pPr algn="ctr" rtl="1">
              <a:defRPr/>
            </a:pP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وتبتهج روحي بالله</a:t>
            </a:r>
            <a:endParaRPr lang="en-US" sz="8000" b="1" dirty="0">
              <a:solidFill>
                <a:srgbClr val="003300"/>
              </a:solidFill>
              <a:latin typeface="Calibri" pitchFamily="34" charset="0"/>
            </a:endParaRPr>
          </a:p>
          <a:p>
            <a:pPr algn="ctr" rtl="1">
              <a:defRPr/>
            </a:pP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مخلصي القدير صنع       </a:t>
            </a:r>
          </a:p>
          <a:p>
            <a:pPr algn="ctr" rtl="1">
              <a:defRPr/>
            </a:pPr>
            <a:r>
              <a:rPr lang="ar-EG" sz="8000" b="1" dirty="0" err="1">
                <a:solidFill>
                  <a:srgbClr val="003300"/>
                </a:solidFill>
                <a:latin typeface="Calibri" pitchFamily="34" charset="0"/>
              </a:rPr>
              <a:t>بي</a:t>
            </a: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 عظائم واسمه القدوس</a:t>
            </a:r>
            <a:endParaRPr lang="ar-SA" sz="8000" b="1" dirty="0">
              <a:solidFill>
                <a:srgbClr val="003300"/>
              </a:solidFill>
              <a:latin typeface="Times New Roman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982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5400" b="1" dirty="0">
                <a:latin typeface="Calibri" pitchFamily="34" charset="0"/>
              </a:rPr>
              <a:t>9-</a:t>
            </a:r>
            <a:r>
              <a:rPr lang="en-US" sz="5400" b="1" dirty="0">
                <a:latin typeface="Calibri" pitchFamily="34" charset="0"/>
              </a:rPr>
              <a:t> </a:t>
            </a:r>
            <a:r>
              <a:rPr lang="ar-EG" sz="8000" b="1" dirty="0">
                <a:latin typeface="Calibri" pitchFamily="34" charset="0"/>
              </a:rPr>
              <a:t>تحير يوسف في حبلي       </a:t>
            </a:r>
          </a:p>
          <a:p>
            <a:pPr algn="ctr" rtl="1">
              <a:defRPr/>
            </a:pPr>
            <a:r>
              <a:rPr lang="ar-EG" sz="8000" b="1" dirty="0">
                <a:latin typeface="Calibri" pitchFamily="34" charset="0"/>
              </a:rPr>
              <a:t>وشك وقرر أن يخلي فأجابته السماء بدلي       </a:t>
            </a:r>
          </a:p>
          <a:p>
            <a:pPr algn="ctr" rtl="1">
              <a:defRPr/>
            </a:pPr>
            <a:r>
              <a:rPr lang="ar-EG" sz="8000" b="1" dirty="0">
                <a:latin typeface="Calibri" pitchFamily="34" charset="0"/>
              </a:rPr>
              <a:t>فسجد معي لعظمته</a:t>
            </a:r>
            <a:endParaRPr lang="en-US" sz="80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334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 + تعظم نفسي الرب       </a:t>
            </a:r>
          </a:p>
          <a:p>
            <a:pPr algn="ctr" rtl="1">
              <a:defRPr/>
            </a:pP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وتبتهج روحي بالله</a:t>
            </a:r>
            <a:endParaRPr lang="en-US" sz="8000" b="1" dirty="0">
              <a:solidFill>
                <a:srgbClr val="003300"/>
              </a:solidFill>
              <a:latin typeface="Calibri" pitchFamily="34" charset="0"/>
            </a:endParaRPr>
          </a:p>
          <a:p>
            <a:pPr algn="ctr" rtl="1">
              <a:defRPr/>
            </a:pP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مخلصي القدير صنع       </a:t>
            </a:r>
          </a:p>
          <a:p>
            <a:pPr algn="ctr" rtl="1">
              <a:defRPr/>
            </a:pPr>
            <a:r>
              <a:rPr lang="ar-EG" sz="8000" b="1" dirty="0" err="1">
                <a:solidFill>
                  <a:srgbClr val="003300"/>
                </a:solidFill>
                <a:latin typeface="Calibri" pitchFamily="34" charset="0"/>
              </a:rPr>
              <a:t>بي</a:t>
            </a: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 عظائم واسمه القدوس</a:t>
            </a:r>
            <a:endParaRPr lang="ar-SA" sz="8000" b="1" dirty="0">
              <a:solidFill>
                <a:srgbClr val="003300"/>
              </a:solidFill>
              <a:latin typeface="Times New Roman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334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 + تعظم نفسي الرب       </a:t>
            </a:r>
          </a:p>
          <a:p>
            <a:pPr algn="ctr" rtl="1">
              <a:defRPr/>
            </a:pP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وتبتهج روحي بالله</a:t>
            </a:r>
            <a:endParaRPr lang="en-US" sz="8000" b="1" dirty="0">
              <a:solidFill>
                <a:srgbClr val="003300"/>
              </a:solidFill>
              <a:latin typeface="Calibri" pitchFamily="34" charset="0"/>
            </a:endParaRPr>
          </a:p>
          <a:p>
            <a:pPr algn="ctr" rtl="1">
              <a:defRPr/>
            </a:pP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مخلصي القدير صنع       </a:t>
            </a:r>
          </a:p>
          <a:p>
            <a:pPr algn="ctr" rtl="1">
              <a:defRPr/>
            </a:pPr>
            <a:r>
              <a:rPr lang="ar-EG" sz="8000" b="1" dirty="0" err="1">
                <a:solidFill>
                  <a:srgbClr val="003300"/>
                </a:solidFill>
                <a:latin typeface="Calibri" pitchFamily="34" charset="0"/>
              </a:rPr>
              <a:t>بي</a:t>
            </a: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 عظائم واسمه القدوس</a:t>
            </a:r>
            <a:endParaRPr lang="ar-SA" sz="8000" b="1" dirty="0">
              <a:solidFill>
                <a:srgbClr val="003300"/>
              </a:solidFill>
              <a:latin typeface="Times New Roman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096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5400" b="1" dirty="0">
                <a:latin typeface="Calibri" pitchFamily="34" charset="0"/>
              </a:rPr>
              <a:t>10-</a:t>
            </a:r>
            <a:r>
              <a:rPr lang="en-US" sz="5400" b="1" dirty="0">
                <a:latin typeface="Calibri" pitchFamily="34" charset="0"/>
              </a:rPr>
              <a:t> </a:t>
            </a:r>
            <a:r>
              <a:rPr lang="ar-EG" sz="8000" b="1" dirty="0">
                <a:latin typeface="Calibri" pitchFamily="34" charset="0"/>
              </a:rPr>
              <a:t>احتارت فيه العقول       </a:t>
            </a:r>
          </a:p>
          <a:p>
            <a:pPr algn="ctr" rtl="1">
              <a:defRPr/>
            </a:pPr>
            <a:r>
              <a:rPr lang="ar-EG" sz="8000" b="1" dirty="0">
                <a:latin typeface="Calibri" pitchFamily="34" charset="0"/>
              </a:rPr>
              <a:t>وفيَّ كمان لأني بتول</a:t>
            </a:r>
            <a:endParaRPr lang="ar-EG" sz="8000" dirty="0">
              <a:latin typeface="Calibri" pitchFamily="34" charset="0"/>
            </a:endParaRPr>
          </a:p>
          <a:p>
            <a:pPr algn="ctr" rtl="1">
              <a:defRPr/>
            </a:pPr>
            <a:r>
              <a:rPr lang="ar-EG" sz="8000" b="1" dirty="0">
                <a:latin typeface="Calibri" pitchFamily="34" charset="0"/>
              </a:rPr>
              <a:t>قلت إن الإيمان يقول       </a:t>
            </a:r>
          </a:p>
          <a:p>
            <a:pPr algn="ctr" rtl="1">
              <a:defRPr/>
            </a:pPr>
            <a:r>
              <a:rPr lang="ar-EG" sz="8000" b="1" dirty="0">
                <a:latin typeface="Calibri" pitchFamily="34" charset="0"/>
              </a:rPr>
              <a:t>هكذا شاء بعظمته</a:t>
            </a:r>
            <a:endParaRPr lang="en-US" sz="80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334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 + تعظم نفسي الرب       </a:t>
            </a:r>
          </a:p>
          <a:p>
            <a:pPr algn="ctr" rtl="1">
              <a:defRPr/>
            </a:pP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وتبتهج روحي بالله</a:t>
            </a:r>
            <a:endParaRPr lang="en-US" sz="8000" b="1" dirty="0">
              <a:solidFill>
                <a:srgbClr val="003300"/>
              </a:solidFill>
              <a:latin typeface="Calibri" pitchFamily="34" charset="0"/>
            </a:endParaRPr>
          </a:p>
          <a:p>
            <a:pPr algn="ctr" rtl="1">
              <a:defRPr/>
            </a:pP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مخلصي القدير صنع       </a:t>
            </a:r>
          </a:p>
          <a:p>
            <a:pPr algn="ctr" rtl="1">
              <a:defRPr/>
            </a:pPr>
            <a:r>
              <a:rPr lang="ar-EG" sz="8000" b="1" dirty="0" err="1">
                <a:solidFill>
                  <a:srgbClr val="003300"/>
                </a:solidFill>
                <a:latin typeface="Calibri" pitchFamily="34" charset="0"/>
              </a:rPr>
              <a:t>بي</a:t>
            </a: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 عظائم واسمه القدوس</a:t>
            </a:r>
            <a:endParaRPr lang="ar-SA" sz="8000" b="1" dirty="0">
              <a:solidFill>
                <a:srgbClr val="003300"/>
              </a:solidFill>
              <a:latin typeface="Times New Roman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096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5400" b="1" dirty="0">
                <a:latin typeface="Calibri" pitchFamily="34" charset="0"/>
              </a:rPr>
              <a:t>11-</a:t>
            </a:r>
            <a:r>
              <a:rPr lang="ar-EG" sz="8000" b="1" dirty="0">
                <a:latin typeface="Calibri" pitchFamily="34" charset="0"/>
              </a:rPr>
              <a:t> </a:t>
            </a:r>
            <a:r>
              <a:rPr lang="ar-EG" sz="8000" b="1" dirty="0" err="1">
                <a:latin typeface="Calibri" pitchFamily="34" charset="0"/>
              </a:rPr>
              <a:t>خبيت</a:t>
            </a:r>
            <a:r>
              <a:rPr lang="ar-EG" sz="8000" b="1" dirty="0">
                <a:latin typeface="Calibri" pitchFamily="34" charset="0"/>
              </a:rPr>
              <a:t> السر في قلبي       </a:t>
            </a:r>
          </a:p>
          <a:p>
            <a:pPr algn="ctr" rtl="1">
              <a:defRPr/>
            </a:pPr>
            <a:r>
              <a:rPr lang="ar-EG" sz="8000" b="1" dirty="0">
                <a:latin typeface="Calibri" pitchFamily="34" charset="0"/>
              </a:rPr>
              <a:t>صرخت </a:t>
            </a:r>
            <a:r>
              <a:rPr lang="ar-EG" sz="8000" b="1" dirty="0" err="1">
                <a:latin typeface="Calibri" pitchFamily="34" charset="0"/>
              </a:rPr>
              <a:t>أليصابات</a:t>
            </a:r>
            <a:r>
              <a:rPr lang="ar-EG" sz="8000" b="1" dirty="0">
                <a:latin typeface="Calibri" pitchFamily="34" charset="0"/>
              </a:rPr>
              <a:t> كنبي</a:t>
            </a:r>
            <a:endParaRPr lang="en-US" sz="8000" dirty="0">
              <a:latin typeface="Calibri" pitchFamily="34" charset="0"/>
            </a:endParaRPr>
          </a:p>
          <a:p>
            <a:pPr algn="ctr" rtl="1">
              <a:defRPr/>
            </a:pPr>
            <a:r>
              <a:rPr lang="ar-EG" sz="8000" b="1" dirty="0">
                <a:latin typeface="Calibri" pitchFamily="34" charset="0"/>
              </a:rPr>
              <a:t>كيف تأتي </a:t>
            </a:r>
            <a:r>
              <a:rPr lang="ar-EG" sz="8000" b="1" dirty="0" err="1">
                <a:latin typeface="Calibri" pitchFamily="34" charset="0"/>
              </a:rPr>
              <a:t>ام</a:t>
            </a:r>
            <a:r>
              <a:rPr lang="ar-EG" sz="8000" b="1" dirty="0">
                <a:latin typeface="Calibri" pitchFamily="34" charset="0"/>
              </a:rPr>
              <a:t> ربي       </a:t>
            </a:r>
          </a:p>
          <a:p>
            <a:pPr algn="ctr" rtl="1">
              <a:defRPr/>
            </a:pPr>
            <a:r>
              <a:rPr lang="ar-EG" sz="8000" b="1" dirty="0">
                <a:latin typeface="Calibri" pitchFamily="34" charset="0"/>
              </a:rPr>
              <a:t>وسجد يوحنا لعظمته</a:t>
            </a:r>
            <a:endParaRPr lang="en-US" sz="80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334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 + تعظم نفسي الرب       </a:t>
            </a:r>
          </a:p>
          <a:p>
            <a:pPr algn="ctr" rtl="1">
              <a:defRPr/>
            </a:pP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وتبتهج روحي بالله</a:t>
            </a:r>
            <a:endParaRPr lang="en-US" sz="8000" b="1" dirty="0">
              <a:solidFill>
                <a:srgbClr val="003300"/>
              </a:solidFill>
              <a:latin typeface="Calibri" pitchFamily="34" charset="0"/>
            </a:endParaRPr>
          </a:p>
          <a:p>
            <a:pPr algn="ctr" rtl="1">
              <a:defRPr/>
            </a:pP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مخلصي القدير صنع       </a:t>
            </a:r>
          </a:p>
          <a:p>
            <a:pPr algn="ctr" rtl="1">
              <a:defRPr/>
            </a:pPr>
            <a:r>
              <a:rPr lang="ar-EG" sz="8000" b="1" dirty="0" err="1">
                <a:solidFill>
                  <a:srgbClr val="003300"/>
                </a:solidFill>
                <a:latin typeface="Calibri" pitchFamily="34" charset="0"/>
              </a:rPr>
              <a:t>بي</a:t>
            </a: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 عظائم واسمه القدوس</a:t>
            </a:r>
            <a:endParaRPr lang="ar-SA" sz="8000" b="1" dirty="0">
              <a:solidFill>
                <a:srgbClr val="003300"/>
              </a:solidFill>
              <a:latin typeface="Times New Roman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5720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5400" b="1" dirty="0">
                <a:latin typeface="Calibri" pitchFamily="34" charset="0"/>
              </a:rPr>
              <a:t>12-</a:t>
            </a:r>
            <a:r>
              <a:rPr lang="en-US" sz="5400" b="1" dirty="0">
                <a:latin typeface="Calibri" pitchFamily="34" charset="0"/>
              </a:rPr>
              <a:t> </a:t>
            </a:r>
            <a:r>
              <a:rPr lang="ar-EG" sz="8800" b="1" dirty="0">
                <a:latin typeface="Calibri" pitchFamily="34" charset="0"/>
              </a:rPr>
              <a:t>اختارني بنعمتهِ       </a:t>
            </a:r>
          </a:p>
          <a:p>
            <a:pPr algn="ctr" rtl="1">
              <a:defRPr/>
            </a:pPr>
            <a:r>
              <a:rPr lang="ar-EG" sz="8800" b="1" dirty="0">
                <a:latin typeface="Calibri" pitchFamily="34" charset="0"/>
              </a:rPr>
              <a:t>وحلَّ عليَّ بروحهِ</a:t>
            </a:r>
            <a:endParaRPr lang="en-US" sz="8800" dirty="0">
              <a:latin typeface="Calibri" pitchFamily="34" charset="0"/>
            </a:endParaRPr>
          </a:p>
          <a:p>
            <a:pPr algn="ctr" rtl="1">
              <a:defRPr/>
            </a:pPr>
            <a:r>
              <a:rPr lang="ar-EG" sz="8800" b="1" dirty="0">
                <a:latin typeface="Calibri" pitchFamily="34" charset="0"/>
              </a:rPr>
              <a:t>وسَكَن فيَّ كلمته       </a:t>
            </a:r>
          </a:p>
          <a:p>
            <a:pPr algn="ctr" rtl="1">
              <a:defRPr/>
            </a:pPr>
            <a:r>
              <a:rPr lang="ar-EG" sz="8800" b="1" dirty="0">
                <a:latin typeface="Calibri" pitchFamily="34" charset="0"/>
              </a:rPr>
              <a:t>مخبراً عن عظمته</a:t>
            </a:r>
            <a:endParaRPr lang="en-US" sz="88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334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 + تعظم نفسي الرب       </a:t>
            </a:r>
          </a:p>
          <a:p>
            <a:pPr algn="ctr" rtl="1">
              <a:defRPr/>
            </a:pP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وتبتهج روحي بالله</a:t>
            </a:r>
            <a:endParaRPr lang="en-US" sz="8000" b="1" dirty="0">
              <a:solidFill>
                <a:srgbClr val="003300"/>
              </a:solidFill>
              <a:latin typeface="Calibri" pitchFamily="34" charset="0"/>
            </a:endParaRPr>
          </a:p>
          <a:p>
            <a:pPr algn="ctr" rtl="1">
              <a:defRPr/>
            </a:pP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مخلصي القدير صنع       </a:t>
            </a:r>
          </a:p>
          <a:p>
            <a:pPr algn="ctr" rtl="1">
              <a:defRPr/>
            </a:pPr>
            <a:r>
              <a:rPr lang="ar-EG" sz="8000" b="1" dirty="0" err="1">
                <a:solidFill>
                  <a:srgbClr val="003300"/>
                </a:solidFill>
                <a:latin typeface="Calibri" pitchFamily="34" charset="0"/>
              </a:rPr>
              <a:t>بي</a:t>
            </a: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 عظائم واسمه القدوس</a:t>
            </a:r>
            <a:endParaRPr lang="ar-SA" sz="8000" b="1" dirty="0">
              <a:solidFill>
                <a:srgbClr val="003300"/>
              </a:solidFill>
              <a:latin typeface="Times New Roman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0960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5400" b="1" dirty="0">
                <a:latin typeface="Calibri" pitchFamily="34" charset="0"/>
              </a:rPr>
              <a:t>13-</a:t>
            </a:r>
            <a:r>
              <a:rPr lang="en-US" sz="5400" b="1" dirty="0">
                <a:latin typeface="Calibri" pitchFamily="34" charset="0"/>
              </a:rPr>
              <a:t> </a:t>
            </a:r>
            <a:r>
              <a:rPr lang="ar-EG" sz="8800" b="1" dirty="0">
                <a:latin typeface="Calibri" pitchFamily="34" charset="0"/>
              </a:rPr>
              <a:t>قوةُ </a:t>
            </a:r>
            <a:r>
              <a:rPr lang="ar-EG" sz="8800" b="1" dirty="0" err="1">
                <a:latin typeface="Calibri" pitchFamily="34" charset="0"/>
              </a:rPr>
              <a:t>الآب</a:t>
            </a:r>
            <a:r>
              <a:rPr lang="ar-EG" sz="8800" b="1" dirty="0">
                <a:latin typeface="Calibri" pitchFamily="34" charset="0"/>
              </a:rPr>
              <a:t> وحكمتُه   </a:t>
            </a:r>
          </a:p>
          <a:p>
            <a:pPr algn="ctr" rtl="1">
              <a:defRPr/>
            </a:pPr>
            <a:r>
              <a:rPr lang="ar-EG" sz="8800" b="1" dirty="0">
                <a:latin typeface="Calibri" pitchFamily="34" charset="0"/>
              </a:rPr>
              <a:t>دخل بطني بحكمتهِ</a:t>
            </a:r>
            <a:endParaRPr lang="en-US" sz="8800" dirty="0">
              <a:latin typeface="Calibri" pitchFamily="34" charset="0"/>
            </a:endParaRPr>
          </a:p>
          <a:p>
            <a:pPr algn="ctr" rtl="1">
              <a:defRPr/>
            </a:pPr>
            <a:r>
              <a:rPr lang="ar-EG" sz="8800" b="1" dirty="0">
                <a:latin typeface="Calibri" pitchFamily="34" charset="0"/>
              </a:rPr>
              <a:t>ليُري العالم حكمتَه </a:t>
            </a:r>
          </a:p>
          <a:p>
            <a:pPr algn="ctr" rtl="1">
              <a:defRPr/>
            </a:pPr>
            <a:r>
              <a:rPr lang="ar-EG" sz="8800" b="1" dirty="0">
                <a:latin typeface="Calibri" pitchFamily="34" charset="0"/>
              </a:rPr>
              <a:t>فيندهشوا لعظمته</a:t>
            </a:r>
            <a:endParaRPr lang="en-US" sz="88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334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 + تعظم نفسي الرب       </a:t>
            </a:r>
          </a:p>
          <a:p>
            <a:pPr algn="ctr" rtl="1">
              <a:defRPr/>
            </a:pP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وتبتهج روحي بالله</a:t>
            </a:r>
            <a:endParaRPr lang="en-US" sz="8000" b="1" dirty="0">
              <a:solidFill>
                <a:srgbClr val="003300"/>
              </a:solidFill>
              <a:latin typeface="Calibri" pitchFamily="34" charset="0"/>
            </a:endParaRPr>
          </a:p>
          <a:p>
            <a:pPr algn="ctr" rtl="1">
              <a:defRPr/>
            </a:pP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مخلصي القدير صنع       </a:t>
            </a:r>
          </a:p>
          <a:p>
            <a:pPr algn="ctr" rtl="1">
              <a:defRPr/>
            </a:pPr>
            <a:r>
              <a:rPr lang="ar-EG" sz="8000" b="1" dirty="0" err="1">
                <a:solidFill>
                  <a:srgbClr val="003300"/>
                </a:solidFill>
                <a:latin typeface="Calibri" pitchFamily="34" charset="0"/>
              </a:rPr>
              <a:t>بي</a:t>
            </a: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 عظائم واسمه القدوس</a:t>
            </a:r>
            <a:endParaRPr lang="ar-SA" sz="8000" b="1" dirty="0">
              <a:solidFill>
                <a:srgbClr val="003300"/>
              </a:solidFill>
              <a:latin typeface="Times New Roman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0960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5400" b="1" dirty="0">
                <a:latin typeface="Calibri" pitchFamily="34" charset="0"/>
              </a:rPr>
              <a:t>14-</a:t>
            </a:r>
            <a:r>
              <a:rPr lang="en-US" sz="5400" b="1" dirty="0">
                <a:latin typeface="Calibri" pitchFamily="34" charset="0"/>
              </a:rPr>
              <a:t> </a:t>
            </a:r>
            <a:r>
              <a:rPr lang="ar-EG" sz="8800" b="1" dirty="0">
                <a:latin typeface="Calibri" pitchFamily="34" charset="0"/>
              </a:rPr>
              <a:t>مولود </a:t>
            </a:r>
            <a:r>
              <a:rPr lang="ar-EG" sz="8800" b="1" dirty="0" err="1">
                <a:latin typeface="Calibri" pitchFamily="34" charset="0"/>
              </a:rPr>
              <a:t>الآب</a:t>
            </a:r>
            <a:r>
              <a:rPr lang="ar-EG" sz="8800" b="1" dirty="0">
                <a:latin typeface="Calibri" pitchFamily="34" charset="0"/>
              </a:rPr>
              <a:t> الوحيد </a:t>
            </a:r>
          </a:p>
          <a:p>
            <a:pPr algn="ctr" rtl="1">
              <a:defRPr/>
            </a:pPr>
            <a:r>
              <a:rPr lang="ar-EG" sz="8800" b="1" dirty="0">
                <a:latin typeface="Calibri" pitchFamily="34" charset="0"/>
              </a:rPr>
              <a:t>وأيضا في البشر الوحيد</a:t>
            </a:r>
            <a:endParaRPr lang="en-US" sz="8800" dirty="0">
              <a:latin typeface="Calibri" pitchFamily="34" charset="0"/>
            </a:endParaRPr>
          </a:p>
          <a:p>
            <a:pPr algn="ctr" rtl="1">
              <a:defRPr/>
            </a:pPr>
            <a:r>
              <a:rPr lang="ar-EG" sz="8800" b="1" dirty="0">
                <a:latin typeface="Calibri" pitchFamily="34" charset="0"/>
              </a:rPr>
              <a:t>صار ابني وهو المجيد</a:t>
            </a:r>
          </a:p>
          <a:p>
            <a:pPr algn="ctr" rtl="1">
              <a:defRPr/>
            </a:pPr>
            <a:r>
              <a:rPr lang="ar-EG" sz="8800" b="1" dirty="0">
                <a:latin typeface="Calibri" pitchFamily="34" charset="0"/>
              </a:rPr>
              <a:t>لأنه حجب عظمته</a:t>
            </a:r>
            <a:endParaRPr lang="en-US" sz="88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09600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5400" b="1" dirty="0">
                <a:latin typeface="Calibri" pitchFamily="34" charset="0"/>
              </a:rPr>
              <a:t>1-</a:t>
            </a:r>
            <a:r>
              <a:rPr lang="en-US" sz="5400" b="1" dirty="0">
                <a:latin typeface="Calibri" pitchFamily="34" charset="0"/>
              </a:rPr>
              <a:t> </a:t>
            </a:r>
            <a:r>
              <a:rPr lang="ar-EG" sz="8000" b="1" dirty="0">
                <a:latin typeface="Calibri" pitchFamily="34" charset="0"/>
              </a:rPr>
              <a:t>نظر لي في </a:t>
            </a:r>
            <a:r>
              <a:rPr lang="ar-EG" sz="8000" b="1" dirty="0" err="1">
                <a:latin typeface="Calibri" pitchFamily="34" charset="0"/>
              </a:rPr>
              <a:t>اتضاعي</a:t>
            </a:r>
            <a:r>
              <a:rPr lang="ar-EG" sz="8000" b="1" dirty="0">
                <a:latin typeface="Calibri" pitchFamily="34" charset="0"/>
              </a:rPr>
              <a:t>      </a:t>
            </a:r>
            <a:endParaRPr lang="en-US" sz="8000" b="1" dirty="0">
              <a:latin typeface="Calibri" pitchFamily="34" charset="0"/>
            </a:endParaRPr>
          </a:p>
          <a:p>
            <a:pPr algn="ctr" rtl="1">
              <a:defRPr/>
            </a:pPr>
            <a:r>
              <a:rPr lang="en-US" sz="8000" b="1" dirty="0">
                <a:latin typeface="Calibri" pitchFamily="34" charset="0"/>
              </a:rPr>
              <a:t>  </a:t>
            </a:r>
            <a:r>
              <a:rPr lang="ar-EG" sz="8000" b="1" dirty="0">
                <a:latin typeface="Calibri" pitchFamily="34" charset="0"/>
              </a:rPr>
              <a:t>وأرسل لي كلمته</a:t>
            </a:r>
            <a:endParaRPr lang="en-US" sz="8000" dirty="0">
              <a:latin typeface="Calibri" pitchFamily="34" charset="0"/>
            </a:endParaRPr>
          </a:p>
          <a:p>
            <a:pPr algn="ctr" rtl="1">
              <a:defRPr/>
            </a:pPr>
            <a:r>
              <a:rPr lang="ar-EG" sz="8000" b="1" dirty="0">
                <a:latin typeface="Calibri" pitchFamily="34" charset="0"/>
              </a:rPr>
              <a:t> قبلته فسكن في أحشائي      </a:t>
            </a:r>
          </a:p>
          <a:p>
            <a:pPr algn="ctr" rtl="1">
              <a:defRPr/>
            </a:pPr>
            <a:r>
              <a:rPr lang="en-US" sz="8000" b="1" dirty="0">
                <a:latin typeface="Calibri" pitchFamily="34" charset="0"/>
              </a:rPr>
              <a:t>     </a:t>
            </a:r>
            <a:r>
              <a:rPr lang="ar-EG" sz="8000" b="1" dirty="0">
                <a:latin typeface="Calibri" pitchFamily="34" charset="0"/>
              </a:rPr>
              <a:t>فنطق لساني بعظمته</a:t>
            </a:r>
            <a:endParaRPr lang="en-US" sz="8000" dirty="0">
              <a:latin typeface="Calibri" pitchFamily="34" charset="0"/>
            </a:endParaRPr>
          </a:p>
          <a:p>
            <a:pPr algn="ctr">
              <a:defRPr/>
            </a:pPr>
            <a:endParaRPr lang="en-US" sz="80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334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 + تعظم نفسي الرب       </a:t>
            </a:r>
          </a:p>
          <a:p>
            <a:pPr algn="ctr" rtl="1">
              <a:defRPr/>
            </a:pP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وتبتهج روحي بالله</a:t>
            </a:r>
            <a:endParaRPr lang="en-US" sz="8000" b="1" dirty="0">
              <a:solidFill>
                <a:srgbClr val="003300"/>
              </a:solidFill>
              <a:latin typeface="Calibri" pitchFamily="34" charset="0"/>
            </a:endParaRPr>
          </a:p>
          <a:p>
            <a:pPr algn="ctr" rtl="1">
              <a:defRPr/>
            </a:pP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مخلصي القدير صنع       </a:t>
            </a:r>
          </a:p>
          <a:p>
            <a:pPr algn="ctr" rtl="1">
              <a:defRPr/>
            </a:pPr>
            <a:r>
              <a:rPr lang="ar-EG" sz="8000" b="1" dirty="0" err="1">
                <a:solidFill>
                  <a:srgbClr val="003300"/>
                </a:solidFill>
                <a:latin typeface="Calibri" pitchFamily="34" charset="0"/>
              </a:rPr>
              <a:t>بي</a:t>
            </a: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 عظائم واسمه القدوس</a:t>
            </a:r>
            <a:endParaRPr lang="ar-SA" sz="8000" b="1" dirty="0">
              <a:solidFill>
                <a:srgbClr val="003300"/>
              </a:solidFill>
              <a:latin typeface="Times New Roman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6200" y="6858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5400" b="1" dirty="0">
                <a:latin typeface="Calibri" pitchFamily="34" charset="0"/>
              </a:rPr>
              <a:t>15-</a:t>
            </a:r>
            <a:r>
              <a:rPr lang="en-US" sz="5400" b="1" dirty="0">
                <a:latin typeface="Calibri" pitchFamily="34" charset="0"/>
              </a:rPr>
              <a:t> </a:t>
            </a:r>
            <a:r>
              <a:rPr lang="ar-EG" sz="8000" b="1" dirty="0">
                <a:latin typeface="Calibri" pitchFamily="34" charset="0"/>
              </a:rPr>
              <a:t>كيف يكون وأنا عذراء  </a:t>
            </a:r>
          </a:p>
          <a:p>
            <a:pPr algn="ctr" rtl="1">
              <a:defRPr/>
            </a:pPr>
            <a:r>
              <a:rPr lang="ar-EG" sz="8000" b="1" dirty="0">
                <a:latin typeface="Calibri" pitchFamily="34" charset="0"/>
              </a:rPr>
              <a:t>جاء الكلمة وفيَّ </a:t>
            </a:r>
            <a:r>
              <a:rPr lang="ar-EG" sz="8000" b="1" dirty="0" err="1">
                <a:latin typeface="Calibri" pitchFamily="34" charset="0"/>
              </a:rPr>
              <a:t>اضاء</a:t>
            </a:r>
            <a:endParaRPr lang="en-US" sz="8000" dirty="0">
              <a:latin typeface="Calibri" pitchFamily="34" charset="0"/>
            </a:endParaRPr>
          </a:p>
          <a:p>
            <a:pPr algn="ctr" rtl="1">
              <a:defRPr/>
            </a:pPr>
            <a:r>
              <a:rPr lang="ar-EG" sz="8000" b="1" dirty="0">
                <a:latin typeface="Calibri" pitchFamily="34" charset="0"/>
              </a:rPr>
              <a:t>وخرج الابن من الأحشاء </a:t>
            </a:r>
          </a:p>
          <a:p>
            <a:pPr algn="ctr" rtl="1">
              <a:defRPr/>
            </a:pPr>
            <a:r>
              <a:rPr lang="ar-EG" sz="8000" b="1" dirty="0">
                <a:latin typeface="Calibri" pitchFamily="34" charset="0"/>
              </a:rPr>
              <a:t>فتعجبتُ لعظمته</a:t>
            </a:r>
            <a:endParaRPr lang="en-US" sz="80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334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 + تعظم نفسي الرب       </a:t>
            </a:r>
          </a:p>
          <a:p>
            <a:pPr algn="ctr" rtl="1">
              <a:defRPr/>
            </a:pP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وتبتهج روحي بالله</a:t>
            </a:r>
            <a:endParaRPr lang="en-US" sz="8000" b="1" dirty="0">
              <a:solidFill>
                <a:srgbClr val="003300"/>
              </a:solidFill>
              <a:latin typeface="Calibri" pitchFamily="34" charset="0"/>
            </a:endParaRPr>
          </a:p>
          <a:p>
            <a:pPr algn="ctr" rtl="1">
              <a:defRPr/>
            </a:pP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مخلصي القدير صنع       </a:t>
            </a:r>
          </a:p>
          <a:p>
            <a:pPr algn="ctr" rtl="1">
              <a:defRPr/>
            </a:pPr>
            <a:r>
              <a:rPr lang="ar-EG" sz="8000" b="1" dirty="0" err="1">
                <a:solidFill>
                  <a:srgbClr val="003300"/>
                </a:solidFill>
                <a:latin typeface="Calibri" pitchFamily="34" charset="0"/>
              </a:rPr>
              <a:t>بي</a:t>
            </a: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 عظائم واسمه القدوس</a:t>
            </a:r>
            <a:endParaRPr lang="ar-SA" sz="8000" b="1" dirty="0">
              <a:solidFill>
                <a:srgbClr val="003300"/>
              </a:solidFill>
              <a:latin typeface="Times New Roman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858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5400" b="1" dirty="0">
                <a:latin typeface="Calibri" pitchFamily="34" charset="0"/>
              </a:rPr>
              <a:t>15-</a:t>
            </a:r>
            <a:r>
              <a:rPr lang="en-US" sz="5400" b="1" dirty="0">
                <a:latin typeface="Calibri" pitchFamily="34" charset="0"/>
              </a:rPr>
              <a:t> </a:t>
            </a:r>
            <a:r>
              <a:rPr lang="ar-EG" sz="8000" b="1" dirty="0">
                <a:latin typeface="Calibri" pitchFamily="34" charset="0"/>
              </a:rPr>
              <a:t>كيف يكون وأنا عذراء  </a:t>
            </a:r>
          </a:p>
          <a:p>
            <a:pPr algn="ctr" rtl="1">
              <a:defRPr/>
            </a:pPr>
            <a:r>
              <a:rPr lang="ar-EG" sz="8000" b="1" dirty="0">
                <a:latin typeface="Calibri" pitchFamily="34" charset="0"/>
              </a:rPr>
              <a:t>جاء الكلمة وفيَّ </a:t>
            </a:r>
            <a:r>
              <a:rPr lang="ar-EG" sz="8000" b="1" dirty="0" err="1">
                <a:latin typeface="Calibri" pitchFamily="34" charset="0"/>
              </a:rPr>
              <a:t>اضاء</a:t>
            </a:r>
            <a:endParaRPr lang="en-US" sz="8000" dirty="0">
              <a:latin typeface="Calibri" pitchFamily="34" charset="0"/>
            </a:endParaRPr>
          </a:p>
          <a:p>
            <a:pPr algn="ctr" rtl="1">
              <a:defRPr/>
            </a:pPr>
            <a:r>
              <a:rPr lang="ar-EG" sz="8000" b="1" dirty="0">
                <a:latin typeface="Calibri" pitchFamily="34" charset="0"/>
              </a:rPr>
              <a:t>وخرج الابن من الأحشاء </a:t>
            </a:r>
          </a:p>
          <a:p>
            <a:pPr algn="ctr" rtl="1">
              <a:defRPr/>
            </a:pPr>
            <a:r>
              <a:rPr lang="ar-EG" sz="8000" b="1" dirty="0">
                <a:latin typeface="Calibri" pitchFamily="34" charset="0"/>
              </a:rPr>
              <a:t>فتعجبتُ لعظمته</a:t>
            </a:r>
            <a:endParaRPr lang="en-US" sz="80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334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 + تعظم نفسي الرب       </a:t>
            </a:r>
          </a:p>
          <a:p>
            <a:pPr algn="ctr" rtl="1">
              <a:defRPr/>
            </a:pP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وتبتهج روحي بالله</a:t>
            </a:r>
            <a:endParaRPr lang="en-US" sz="8000" b="1" dirty="0">
              <a:solidFill>
                <a:srgbClr val="003300"/>
              </a:solidFill>
              <a:latin typeface="Calibri" pitchFamily="34" charset="0"/>
            </a:endParaRPr>
          </a:p>
          <a:p>
            <a:pPr algn="ctr" rtl="1">
              <a:defRPr/>
            </a:pP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مخلصي القدير صنع       </a:t>
            </a:r>
          </a:p>
          <a:p>
            <a:pPr algn="ctr" rtl="1">
              <a:defRPr/>
            </a:pPr>
            <a:r>
              <a:rPr lang="ar-EG" sz="8000" b="1" dirty="0" err="1">
                <a:solidFill>
                  <a:srgbClr val="003300"/>
                </a:solidFill>
                <a:latin typeface="Calibri" pitchFamily="34" charset="0"/>
              </a:rPr>
              <a:t>بي</a:t>
            </a: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 عظائم واسمه القدوس</a:t>
            </a:r>
            <a:endParaRPr lang="ar-SA" sz="8000" b="1" dirty="0">
              <a:solidFill>
                <a:srgbClr val="003300"/>
              </a:solidFill>
              <a:latin typeface="Times New Roman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6200" y="58680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6000" b="1" dirty="0">
                <a:latin typeface="Calibri" pitchFamily="34" charset="0"/>
              </a:rPr>
              <a:t>16-</a:t>
            </a:r>
            <a:r>
              <a:rPr lang="ar-EG" sz="8800" b="1" dirty="0">
                <a:latin typeface="Calibri" pitchFamily="34" charset="0"/>
              </a:rPr>
              <a:t> دخل والأبواب مغلقة       </a:t>
            </a:r>
          </a:p>
          <a:p>
            <a:pPr algn="ctr" rtl="1">
              <a:defRPr/>
            </a:pPr>
            <a:r>
              <a:rPr lang="ar-EG" sz="8800" b="1" dirty="0">
                <a:latin typeface="Calibri" pitchFamily="34" charset="0"/>
              </a:rPr>
              <a:t>  وخرج وهي بلا حركة</a:t>
            </a:r>
            <a:endParaRPr lang="en-US" sz="8800" dirty="0">
              <a:latin typeface="Calibri" pitchFamily="34" charset="0"/>
            </a:endParaRPr>
          </a:p>
          <a:p>
            <a:pPr algn="ctr" rtl="1">
              <a:defRPr/>
            </a:pPr>
            <a:r>
              <a:rPr lang="ar-EG" sz="8800" b="1" dirty="0">
                <a:latin typeface="Calibri" pitchFamily="34" charset="0"/>
              </a:rPr>
              <a:t> من البتول أشرق  </a:t>
            </a:r>
            <a:endParaRPr lang="en-US" sz="8800" b="1" dirty="0">
              <a:latin typeface="Calibri" pitchFamily="34" charset="0"/>
            </a:endParaRPr>
          </a:p>
          <a:p>
            <a:pPr algn="ctr" rtl="1">
              <a:defRPr/>
            </a:pPr>
            <a:r>
              <a:rPr lang="ar-EG" sz="8800" b="1" dirty="0">
                <a:latin typeface="Calibri" pitchFamily="34" charset="0"/>
              </a:rPr>
              <a:t> نور الأنوار بعظمته</a:t>
            </a:r>
            <a:endParaRPr lang="en-US" sz="88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334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 + تعظم نفسي الرب       </a:t>
            </a:r>
          </a:p>
          <a:p>
            <a:pPr algn="ctr" rtl="1">
              <a:defRPr/>
            </a:pP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وتبتهج روحي بالله</a:t>
            </a:r>
            <a:endParaRPr lang="en-US" sz="8000" b="1" dirty="0">
              <a:solidFill>
                <a:srgbClr val="003300"/>
              </a:solidFill>
              <a:latin typeface="Calibri" pitchFamily="34" charset="0"/>
            </a:endParaRPr>
          </a:p>
          <a:p>
            <a:pPr algn="ctr" rtl="1">
              <a:defRPr/>
            </a:pP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مخلصي القدير صنع       </a:t>
            </a:r>
          </a:p>
          <a:p>
            <a:pPr algn="ctr" rtl="1">
              <a:defRPr/>
            </a:pPr>
            <a:r>
              <a:rPr lang="ar-EG" sz="8000" b="1" dirty="0" err="1">
                <a:solidFill>
                  <a:srgbClr val="003300"/>
                </a:solidFill>
                <a:latin typeface="Calibri" pitchFamily="34" charset="0"/>
              </a:rPr>
              <a:t>بي</a:t>
            </a: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 عظائم واسمه القدوس</a:t>
            </a:r>
            <a:endParaRPr lang="ar-SA" sz="8000" b="1" dirty="0">
              <a:solidFill>
                <a:srgbClr val="003300"/>
              </a:solidFill>
              <a:latin typeface="Times New Roman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58680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5400" b="1" dirty="0">
                <a:latin typeface="Calibri" pitchFamily="34" charset="0"/>
              </a:rPr>
              <a:t>17-</a:t>
            </a:r>
            <a:r>
              <a:rPr lang="ar-EG" sz="8800" b="1" dirty="0">
                <a:latin typeface="Calibri" pitchFamily="34" charset="0"/>
              </a:rPr>
              <a:t>على </a:t>
            </a:r>
            <a:r>
              <a:rPr lang="ar-EG" sz="8800" b="1" dirty="0" err="1">
                <a:latin typeface="Calibri" pitchFamily="34" charset="0"/>
              </a:rPr>
              <a:t>جناحات</a:t>
            </a:r>
            <a:r>
              <a:rPr lang="ar-EG" sz="8800" b="1" dirty="0">
                <a:latin typeface="Calibri" pitchFamily="34" charset="0"/>
              </a:rPr>
              <a:t> </a:t>
            </a:r>
            <a:r>
              <a:rPr lang="ar-EG" sz="8800" b="1" dirty="0" err="1">
                <a:latin typeface="Calibri" pitchFamily="34" charset="0"/>
              </a:rPr>
              <a:t>البتولية</a:t>
            </a:r>
            <a:r>
              <a:rPr lang="ar-EG" sz="8800" b="1" dirty="0">
                <a:latin typeface="Calibri" pitchFamily="34" charset="0"/>
              </a:rPr>
              <a:t>       </a:t>
            </a:r>
          </a:p>
          <a:p>
            <a:pPr algn="ctr" rtl="1">
              <a:defRPr/>
            </a:pPr>
            <a:r>
              <a:rPr lang="ar-EG" sz="8800" b="1" dirty="0">
                <a:latin typeface="Calibri" pitchFamily="34" charset="0"/>
              </a:rPr>
              <a:t>   رفرف طبع اللاهوتية  تجسد وتأنس       </a:t>
            </a:r>
          </a:p>
          <a:p>
            <a:pPr algn="ctr" rtl="1">
              <a:defRPr/>
            </a:pPr>
            <a:r>
              <a:rPr lang="ar-EG" sz="8800" b="1" dirty="0">
                <a:latin typeface="Calibri" pitchFamily="34" charset="0"/>
              </a:rPr>
              <a:t>رفع البشرية بعظمته</a:t>
            </a:r>
            <a:endParaRPr lang="en-US" sz="88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334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 + تعظم نفسي الرب       </a:t>
            </a:r>
          </a:p>
          <a:p>
            <a:pPr algn="ctr" rtl="1">
              <a:defRPr/>
            </a:pP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وتبتهج روحي بالله</a:t>
            </a:r>
            <a:endParaRPr lang="en-US" sz="8000" b="1" dirty="0">
              <a:solidFill>
                <a:srgbClr val="003300"/>
              </a:solidFill>
              <a:latin typeface="Calibri" pitchFamily="34" charset="0"/>
            </a:endParaRPr>
          </a:p>
          <a:p>
            <a:pPr algn="ctr" rtl="1">
              <a:defRPr/>
            </a:pP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مخلصي القدير صنع       </a:t>
            </a:r>
          </a:p>
          <a:p>
            <a:pPr algn="ctr" rtl="1">
              <a:defRPr/>
            </a:pPr>
            <a:r>
              <a:rPr lang="ar-EG" sz="8000" b="1" dirty="0" err="1">
                <a:solidFill>
                  <a:srgbClr val="003300"/>
                </a:solidFill>
                <a:latin typeface="Calibri" pitchFamily="34" charset="0"/>
              </a:rPr>
              <a:t>بي</a:t>
            </a: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 عظائم واسمه القدوس</a:t>
            </a:r>
            <a:endParaRPr lang="ar-SA" sz="8000" b="1" dirty="0">
              <a:solidFill>
                <a:srgbClr val="003300"/>
              </a:solidFill>
              <a:latin typeface="Times New Roman" charset="0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04800"/>
            <a:ext cx="9144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5400" b="1" dirty="0">
                <a:latin typeface="Calibri" pitchFamily="34" charset="0"/>
              </a:rPr>
              <a:t>18-</a:t>
            </a:r>
            <a:r>
              <a:rPr lang="en-US" sz="6600" b="1" dirty="0">
                <a:latin typeface="Calibri" pitchFamily="34" charset="0"/>
              </a:rPr>
              <a:t> </a:t>
            </a:r>
            <a:r>
              <a:rPr lang="ar-EG" sz="7200" b="1" dirty="0">
                <a:latin typeface="Calibri" pitchFamily="34" charset="0"/>
              </a:rPr>
              <a:t>صارت الأرض سما</a:t>
            </a:r>
            <a:endParaRPr lang="en-US" sz="7200" b="1" dirty="0">
              <a:latin typeface="Calibri" pitchFamily="34" charset="0"/>
            </a:endParaRPr>
          </a:p>
          <a:p>
            <a:pPr algn="ctr" rtl="1">
              <a:defRPr/>
            </a:pPr>
            <a:r>
              <a:rPr lang="ar-EG" sz="7200" b="1" dirty="0">
                <a:latin typeface="Calibri" pitchFamily="34" charset="0"/>
              </a:rPr>
              <a:t> في يوم     </a:t>
            </a:r>
          </a:p>
          <a:p>
            <a:pPr algn="ctr" rtl="1">
              <a:defRPr/>
            </a:pPr>
            <a:r>
              <a:rPr lang="ar-EG" sz="8000" b="1" dirty="0">
                <a:latin typeface="Calibri" pitchFamily="34" charset="0"/>
              </a:rPr>
              <a:t> ما الخفيُّ صار معلوم</a:t>
            </a:r>
            <a:endParaRPr lang="en-US" sz="8000" dirty="0">
              <a:latin typeface="Calibri" pitchFamily="34" charset="0"/>
            </a:endParaRPr>
          </a:p>
          <a:p>
            <a:pPr algn="ctr" rtl="1">
              <a:defRPr/>
            </a:pPr>
            <a:r>
              <a:rPr lang="ar-EG" sz="8000" b="1" dirty="0">
                <a:latin typeface="Calibri" pitchFamily="34" charset="0"/>
              </a:rPr>
              <a:t> نزلت </a:t>
            </a:r>
            <a:r>
              <a:rPr lang="ar-EG" sz="8000" b="1" dirty="0" err="1">
                <a:latin typeface="Calibri" pitchFamily="34" charset="0"/>
              </a:rPr>
              <a:t>ملايكة</a:t>
            </a:r>
            <a:r>
              <a:rPr lang="ar-EG" sz="8000" b="1" dirty="0">
                <a:latin typeface="Calibri" pitchFamily="34" charset="0"/>
              </a:rPr>
              <a:t> ونجوم       </a:t>
            </a:r>
          </a:p>
          <a:p>
            <a:pPr algn="ctr" rtl="1">
              <a:defRPr/>
            </a:pPr>
            <a:r>
              <a:rPr lang="ar-EG" sz="8000" b="1" dirty="0">
                <a:latin typeface="Calibri" pitchFamily="34" charset="0"/>
              </a:rPr>
              <a:t>وسجدوا معانا لعظمته</a:t>
            </a:r>
            <a:endParaRPr lang="en-US" sz="80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334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 + تعظم نفسي الرب       </a:t>
            </a:r>
          </a:p>
          <a:p>
            <a:pPr algn="ctr" rtl="1">
              <a:defRPr/>
            </a:pP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وتبتهج روحي بالله</a:t>
            </a:r>
            <a:endParaRPr lang="en-US" sz="8000" b="1" dirty="0">
              <a:solidFill>
                <a:srgbClr val="003300"/>
              </a:solidFill>
              <a:latin typeface="Calibri" pitchFamily="34" charset="0"/>
            </a:endParaRPr>
          </a:p>
          <a:p>
            <a:pPr algn="ctr" rtl="1">
              <a:defRPr/>
            </a:pP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مخلصي القدير صنع       </a:t>
            </a:r>
          </a:p>
          <a:p>
            <a:pPr algn="ctr" rtl="1">
              <a:defRPr/>
            </a:pPr>
            <a:r>
              <a:rPr lang="ar-EG" sz="8000" b="1" dirty="0" err="1">
                <a:solidFill>
                  <a:srgbClr val="003300"/>
                </a:solidFill>
                <a:latin typeface="Calibri" pitchFamily="34" charset="0"/>
              </a:rPr>
              <a:t>بي</a:t>
            </a: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 عظائم واسمه القدوس</a:t>
            </a:r>
            <a:endParaRPr lang="ar-SA" sz="8000" b="1" dirty="0">
              <a:solidFill>
                <a:srgbClr val="003300"/>
              </a:solidFill>
              <a:latin typeface="Times New Roman" charset="0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334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 + تعظم نفسي الرب       </a:t>
            </a:r>
          </a:p>
          <a:p>
            <a:pPr algn="ctr" rtl="1">
              <a:defRPr/>
            </a:pP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وتبتهج روحي بالله</a:t>
            </a:r>
            <a:endParaRPr lang="en-US" sz="8000" b="1" dirty="0">
              <a:solidFill>
                <a:srgbClr val="003300"/>
              </a:solidFill>
              <a:latin typeface="Calibri" pitchFamily="34" charset="0"/>
            </a:endParaRPr>
          </a:p>
          <a:p>
            <a:pPr algn="ctr" rtl="1">
              <a:defRPr/>
            </a:pP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مخلصي القدير صنع       </a:t>
            </a:r>
          </a:p>
          <a:p>
            <a:pPr algn="ctr" rtl="1">
              <a:defRPr/>
            </a:pPr>
            <a:r>
              <a:rPr lang="ar-EG" sz="8000" b="1" dirty="0" err="1">
                <a:solidFill>
                  <a:srgbClr val="003300"/>
                </a:solidFill>
                <a:latin typeface="Calibri" pitchFamily="34" charset="0"/>
              </a:rPr>
              <a:t>بي</a:t>
            </a: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 عظائم واسمه القدوس</a:t>
            </a:r>
            <a:endParaRPr lang="ar-SA" sz="8000" b="1" dirty="0">
              <a:solidFill>
                <a:srgbClr val="003300"/>
              </a:solidFill>
              <a:latin typeface="Times New Roman" charset="0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7744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5400" b="1" dirty="0">
                <a:latin typeface="Calibri" pitchFamily="34" charset="0"/>
              </a:rPr>
              <a:t>19-</a:t>
            </a:r>
            <a:r>
              <a:rPr lang="ar-EG" sz="8000" b="1" dirty="0">
                <a:latin typeface="Calibri" pitchFamily="34" charset="0"/>
              </a:rPr>
              <a:t> فرحت الأرض </a:t>
            </a:r>
            <a:r>
              <a:rPr lang="ar-EG" sz="8000" b="1" dirty="0" err="1">
                <a:latin typeface="Calibri" pitchFamily="34" charset="0"/>
              </a:rPr>
              <a:t>معايا</a:t>
            </a:r>
            <a:r>
              <a:rPr lang="ar-EG" sz="8000" b="1" dirty="0">
                <a:latin typeface="Calibri" pitchFamily="34" charset="0"/>
              </a:rPr>
              <a:t>   </a:t>
            </a:r>
          </a:p>
          <a:p>
            <a:pPr algn="ctr" rtl="1">
              <a:defRPr/>
            </a:pPr>
            <a:r>
              <a:rPr lang="ar-EG" sz="8000" b="1" dirty="0" err="1">
                <a:latin typeface="Calibri" pitchFamily="34" charset="0"/>
              </a:rPr>
              <a:t>والسما</a:t>
            </a:r>
            <a:r>
              <a:rPr lang="ar-EG" sz="8000" b="1" dirty="0">
                <a:latin typeface="Calibri" pitchFamily="34" charset="0"/>
              </a:rPr>
              <a:t> </a:t>
            </a:r>
            <a:r>
              <a:rPr lang="ar-EG" sz="8000" b="1" dirty="0" err="1">
                <a:latin typeface="Calibri" pitchFamily="34" charset="0"/>
              </a:rPr>
              <a:t>بهللويا</a:t>
            </a:r>
            <a:endParaRPr lang="en-US" sz="8000" dirty="0">
              <a:latin typeface="Calibri" pitchFamily="34" charset="0"/>
            </a:endParaRPr>
          </a:p>
          <a:p>
            <a:pPr algn="ctr" rtl="1">
              <a:defRPr/>
            </a:pPr>
            <a:r>
              <a:rPr lang="ar-EG" sz="8000" b="1" dirty="0">
                <a:latin typeface="Calibri" pitchFamily="34" charset="0"/>
              </a:rPr>
              <a:t>والمجوس رأوا الآية </a:t>
            </a:r>
          </a:p>
          <a:p>
            <a:pPr algn="ctr" rtl="1">
              <a:defRPr/>
            </a:pPr>
            <a:r>
              <a:rPr lang="ar-EG" sz="8000" b="1" dirty="0">
                <a:latin typeface="Calibri" pitchFamily="34" charset="0"/>
              </a:rPr>
              <a:t>فخروا وسجدوا لعظمته</a:t>
            </a:r>
            <a:endParaRPr lang="en-US" sz="80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334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 + تعظم نفسي الرب       </a:t>
            </a:r>
          </a:p>
          <a:p>
            <a:pPr algn="ctr" rtl="1">
              <a:defRPr/>
            </a:pP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وتبتهج روحي بالله</a:t>
            </a:r>
            <a:endParaRPr lang="en-US" sz="8000" b="1" dirty="0">
              <a:solidFill>
                <a:srgbClr val="003300"/>
              </a:solidFill>
              <a:latin typeface="Calibri" pitchFamily="34" charset="0"/>
            </a:endParaRPr>
          </a:p>
          <a:p>
            <a:pPr algn="ctr" rtl="1">
              <a:defRPr/>
            </a:pP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مخلصي القدير صنع       </a:t>
            </a:r>
          </a:p>
          <a:p>
            <a:pPr algn="ctr" rtl="1">
              <a:defRPr/>
            </a:pPr>
            <a:r>
              <a:rPr lang="ar-EG" sz="8000" b="1" dirty="0" err="1">
                <a:solidFill>
                  <a:srgbClr val="003300"/>
                </a:solidFill>
                <a:latin typeface="Calibri" pitchFamily="34" charset="0"/>
              </a:rPr>
              <a:t>بي</a:t>
            </a: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 عظائم واسمه القدوس</a:t>
            </a:r>
            <a:endParaRPr lang="ar-SA" sz="8000" b="1" dirty="0">
              <a:solidFill>
                <a:srgbClr val="003300"/>
              </a:solidFill>
              <a:latin typeface="Times New Roman" charset="0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858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5400" b="1" dirty="0">
                <a:latin typeface="Calibri" pitchFamily="34" charset="0"/>
              </a:rPr>
              <a:t>20-</a:t>
            </a:r>
            <a:r>
              <a:rPr lang="ar-EG" sz="8000" b="1" dirty="0">
                <a:latin typeface="Calibri" pitchFamily="34" charset="0"/>
              </a:rPr>
              <a:t> فرحت كل الأمهات  </a:t>
            </a:r>
          </a:p>
          <a:p>
            <a:pPr algn="ctr" rtl="1">
              <a:defRPr/>
            </a:pPr>
            <a:r>
              <a:rPr lang="ar-EG" sz="8000" b="1" dirty="0" err="1">
                <a:latin typeface="Calibri" pitchFamily="34" charset="0"/>
              </a:rPr>
              <a:t>ويايا</a:t>
            </a:r>
            <a:r>
              <a:rPr lang="ar-EG" sz="8000" b="1" dirty="0">
                <a:latin typeface="Calibri" pitchFamily="34" charset="0"/>
              </a:rPr>
              <a:t> بثمر الثمرات</a:t>
            </a:r>
            <a:endParaRPr lang="en-US" sz="8000" dirty="0">
              <a:latin typeface="Calibri" pitchFamily="34" charset="0"/>
            </a:endParaRPr>
          </a:p>
          <a:p>
            <a:pPr algn="ctr" rtl="1">
              <a:defRPr/>
            </a:pPr>
            <a:r>
              <a:rPr lang="ar-EG" sz="8000" b="1" dirty="0">
                <a:latin typeface="Calibri" pitchFamily="34" charset="0"/>
              </a:rPr>
              <a:t>طفل وهو كنز الصالحات </a:t>
            </a:r>
          </a:p>
          <a:p>
            <a:pPr algn="ctr" rtl="1">
              <a:defRPr/>
            </a:pPr>
            <a:r>
              <a:rPr lang="ar-EG" sz="8000" b="1" dirty="0">
                <a:latin typeface="Calibri" pitchFamily="34" charset="0"/>
              </a:rPr>
              <a:t>اسجدوا معي لعظمته</a:t>
            </a:r>
            <a:endParaRPr lang="en-US" sz="80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334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 + تعظم نفسي الرب       </a:t>
            </a:r>
          </a:p>
          <a:p>
            <a:pPr algn="ctr" rtl="1">
              <a:defRPr/>
            </a:pP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وتبتهج روحي بالله</a:t>
            </a:r>
            <a:endParaRPr lang="en-US" sz="8000" b="1" dirty="0">
              <a:solidFill>
                <a:srgbClr val="003300"/>
              </a:solidFill>
              <a:latin typeface="Calibri" pitchFamily="34" charset="0"/>
            </a:endParaRPr>
          </a:p>
          <a:p>
            <a:pPr algn="ctr" rtl="1">
              <a:defRPr/>
            </a:pP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مخلصي القدير صنع       </a:t>
            </a:r>
          </a:p>
          <a:p>
            <a:pPr algn="ctr" rtl="1">
              <a:defRPr/>
            </a:pPr>
            <a:r>
              <a:rPr lang="ar-EG" sz="8000" b="1" dirty="0" err="1">
                <a:solidFill>
                  <a:srgbClr val="003300"/>
                </a:solidFill>
                <a:latin typeface="Calibri" pitchFamily="34" charset="0"/>
              </a:rPr>
              <a:t>بي</a:t>
            </a: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 عظائم واسمه القدوس</a:t>
            </a:r>
            <a:endParaRPr lang="ar-SA" sz="8000" b="1" dirty="0">
              <a:solidFill>
                <a:srgbClr val="003300"/>
              </a:solidFill>
              <a:latin typeface="Times New Roman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982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5400" b="1" dirty="0">
                <a:latin typeface="Calibri" pitchFamily="34" charset="0"/>
              </a:rPr>
              <a:t>21-</a:t>
            </a:r>
            <a:r>
              <a:rPr lang="en-US" sz="5400" b="1" dirty="0">
                <a:latin typeface="Calibri" pitchFamily="34" charset="0"/>
              </a:rPr>
              <a:t> </a:t>
            </a:r>
            <a:r>
              <a:rPr lang="ar-EG" sz="8000" b="1" dirty="0">
                <a:latin typeface="Calibri" pitchFamily="34" charset="0"/>
              </a:rPr>
              <a:t>تفرح حواء مع ابنة </a:t>
            </a:r>
          </a:p>
          <a:p>
            <a:pPr algn="ctr" rtl="1">
              <a:defRPr/>
            </a:pPr>
            <a:r>
              <a:rPr lang="ar-EG" sz="8000" b="1" dirty="0">
                <a:latin typeface="Calibri" pitchFamily="34" charset="0"/>
              </a:rPr>
              <a:t>ابنتها التي حبلت</a:t>
            </a:r>
            <a:endParaRPr lang="en-US" sz="8000" dirty="0">
              <a:latin typeface="Calibri" pitchFamily="34" charset="0"/>
            </a:endParaRPr>
          </a:p>
          <a:p>
            <a:pPr algn="ctr" rtl="1">
              <a:defRPr/>
            </a:pPr>
            <a:r>
              <a:rPr lang="ar-EG" sz="8000" b="1" dirty="0">
                <a:latin typeface="Calibri" pitchFamily="34" charset="0"/>
              </a:rPr>
              <a:t>بالنسل الموعود وأتت</a:t>
            </a:r>
          </a:p>
          <a:p>
            <a:pPr algn="ctr" rtl="1">
              <a:defRPr/>
            </a:pPr>
            <a:r>
              <a:rPr lang="ar-EG" sz="8000" b="1" dirty="0">
                <a:latin typeface="Calibri" pitchFamily="34" charset="0"/>
              </a:rPr>
              <a:t>بآدم الجديد يا لعظمته</a:t>
            </a:r>
            <a:endParaRPr lang="en-US" sz="80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334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 + تعظم نفسي الرب       </a:t>
            </a:r>
          </a:p>
          <a:p>
            <a:pPr algn="ctr" rtl="1">
              <a:defRPr/>
            </a:pP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وتبتهج روحي بالله</a:t>
            </a:r>
            <a:endParaRPr lang="en-US" sz="8000" b="1" dirty="0">
              <a:solidFill>
                <a:srgbClr val="003300"/>
              </a:solidFill>
              <a:latin typeface="Calibri" pitchFamily="34" charset="0"/>
            </a:endParaRPr>
          </a:p>
          <a:p>
            <a:pPr algn="ctr" rtl="1">
              <a:defRPr/>
            </a:pP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مخلصي القدير صنع       </a:t>
            </a:r>
          </a:p>
          <a:p>
            <a:pPr algn="ctr" rtl="1">
              <a:defRPr/>
            </a:pPr>
            <a:r>
              <a:rPr lang="ar-EG" sz="8000" b="1" dirty="0" err="1">
                <a:solidFill>
                  <a:srgbClr val="003300"/>
                </a:solidFill>
                <a:latin typeface="Calibri" pitchFamily="34" charset="0"/>
              </a:rPr>
              <a:t>بي</a:t>
            </a: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 عظائم واسمه القدوس</a:t>
            </a:r>
            <a:endParaRPr lang="ar-SA" sz="8000" b="1" dirty="0">
              <a:solidFill>
                <a:srgbClr val="003300"/>
              </a:solidFill>
              <a:latin typeface="Times New Roman" charset="0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52400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5400" b="1" dirty="0">
                <a:latin typeface="Calibri" pitchFamily="34" charset="0"/>
              </a:rPr>
              <a:t>22-</a:t>
            </a:r>
            <a:r>
              <a:rPr lang="ar-EG" sz="8000" b="1" dirty="0">
                <a:latin typeface="Calibri" pitchFamily="34" charset="0"/>
              </a:rPr>
              <a:t> فرَّع غصن في بيت داود </a:t>
            </a:r>
          </a:p>
          <a:p>
            <a:pPr algn="ctr" rtl="1">
              <a:defRPr/>
            </a:pPr>
            <a:r>
              <a:rPr lang="ar-EG" sz="8000" b="1" dirty="0">
                <a:latin typeface="Calibri" pitchFamily="34" charset="0"/>
              </a:rPr>
              <a:t>غنىَّ الكرم وقال يا سجود</a:t>
            </a:r>
            <a:endParaRPr lang="en-US" sz="8000" dirty="0">
              <a:latin typeface="Calibri" pitchFamily="34" charset="0"/>
            </a:endParaRPr>
          </a:p>
          <a:p>
            <a:pPr algn="ctr" rtl="1">
              <a:defRPr/>
            </a:pPr>
            <a:r>
              <a:rPr lang="ar-EG" sz="8000" b="1" dirty="0">
                <a:latin typeface="Calibri" pitchFamily="34" charset="0"/>
              </a:rPr>
              <a:t>المولود هو المعبود</a:t>
            </a:r>
          </a:p>
          <a:p>
            <a:pPr algn="ctr" rtl="1">
              <a:defRPr/>
            </a:pPr>
            <a:r>
              <a:rPr lang="ar-EG" sz="8000" b="1" dirty="0">
                <a:latin typeface="Calibri" pitchFamily="34" charset="0"/>
              </a:rPr>
              <a:t>والملك في عظمته</a:t>
            </a:r>
            <a:endParaRPr lang="en-US" sz="80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334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 + تعظم نفسي الرب       </a:t>
            </a:r>
          </a:p>
          <a:p>
            <a:pPr algn="ctr" rtl="1">
              <a:defRPr/>
            </a:pP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وتبتهج روحي بالله</a:t>
            </a:r>
            <a:endParaRPr lang="en-US" sz="8000" b="1" dirty="0">
              <a:solidFill>
                <a:srgbClr val="003300"/>
              </a:solidFill>
              <a:latin typeface="Calibri" pitchFamily="34" charset="0"/>
            </a:endParaRPr>
          </a:p>
          <a:p>
            <a:pPr algn="ctr" rtl="1">
              <a:defRPr/>
            </a:pP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مخلصي القدير صنع       </a:t>
            </a:r>
          </a:p>
          <a:p>
            <a:pPr algn="ctr" rtl="1">
              <a:defRPr/>
            </a:pPr>
            <a:r>
              <a:rPr lang="ar-EG" sz="8000" b="1" dirty="0" err="1">
                <a:solidFill>
                  <a:srgbClr val="003300"/>
                </a:solidFill>
                <a:latin typeface="Calibri" pitchFamily="34" charset="0"/>
              </a:rPr>
              <a:t>بي</a:t>
            </a: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 عظائم واسمه القدوس</a:t>
            </a:r>
            <a:endParaRPr lang="ar-SA" sz="8000" b="1" dirty="0">
              <a:solidFill>
                <a:srgbClr val="003300"/>
              </a:solidFill>
              <a:latin typeface="Times New Roman" charset="0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51060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5400" b="1" dirty="0">
                <a:latin typeface="Calibri" pitchFamily="34" charset="0"/>
              </a:rPr>
              <a:t>23-</a:t>
            </a:r>
            <a:r>
              <a:rPr lang="en-US" sz="8800" b="1" dirty="0">
                <a:latin typeface="Calibri" pitchFamily="34" charset="0"/>
              </a:rPr>
              <a:t> </a:t>
            </a:r>
            <a:r>
              <a:rPr lang="ar-EG" sz="8800" b="1" dirty="0">
                <a:latin typeface="Calibri" pitchFamily="34" charset="0"/>
              </a:rPr>
              <a:t>يا بنات أورشليم       </a:t>
            </a:r>
          </a:p>
          <a:p>
            <a:pPr algn="ctr" rtl="1">
              <a:defRPr/>
            </a:pPr>
            <a:r>
              <a:rPr lang="ar-EG" sz="8800" b="1" dirty="0">
                <a:latin typeface="Calibri" pitchFamily="34" charset="0"/>
              </a:rPr>
              <a:t>هيا ورائي بالترنيم </a:t>
            </a:r>
          </a:p>
          <a:p>
            <a:pPr algn="ctr" rtl="1">
              <a:defRPr/>
            </a:pPr>
            <a:r>
              <a:rPr lang="ar-EG" sz="8800" b="1" dirty="0">
                <a:latin typeface="Calibri" pitchFamily="34" charset="0"/>
              </a:rPr>
              <a:t>أخبركم أين يقيم       </a:t>
            </a:r>
          </a:p>
          <a:p>
            <a:pPr algn="ctr" rtl="1">
              <a:defRPr/>
            </a:pPr>
            <a:r>
              <a:rPr lang="ar-EG" sz="8800" b="1" dirty="0">
                <a:latin typeface="Calibri" pitchFamily="34" charset="0"/>
              </a:rPr>
              <a:t>الذي أخفى عظمته</a:t>
            </a:r>
            <a:endParaRPr lang="en-US" sz="88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6200" y="685800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4800" b="1" dirty="0">
                <a:latin typeface="Calibri" pitchFamily="34" charset="0"/>
              </a:rPr>
              <a:t>2-</a:t>
            </a:r>
            <a:r>
              <a:rPr lang="en-US" sz="4800" b="1" dirty="0">
                <a:latin typeface="Calibri" pitchFamily="34" charset="0"/>
              </a:rPr>
              <a:t>  </a:t>
            </a:r>
            <a:r>
              <a:rPr lang="ar-EG" sz="8000" b="1" dirty="0">
                <a:latin typeface="Calibri" pitchFamily="34" charset="0"/>
              </a:rPr>
              <a:t>قلت لجبرائيل آمين   </a:t>
            </a:r>
          </a:p>
          <a:p>
            <a:pPr algn="ctr" rtl="1">
              <a:defRPr/>
            </a:pPr>
            <a:r>
              <a:rPr lang="ar-EG" sz="8000" b="1" dirty="0">
                <a:latin typeface="Calibri" pitchFamily="34" charset="0"/>
              </a:rPr>
              <a:t> بعد ما قال </a:t>
            </a:r>
            <a:r>
              <a:rPr lang="ar-EG" sz="8000" b="1" dirty="0" err="1">
                <a:latin typeface="Calibri" pitchFamily="34" charset="0"/>
              </a:rPr>
              <a:t>ستحبلين</a:t>
            </a:r>
            <a:r>
              <a:rPr lang="en-US" sz="8000" dirty="0">
                <a:latin typeface="Calibri" pitchFamily="34" charset="0"/>
              </a:rPr>
              <a:t> </a:t>
            </a:r>
            <a:r>
              <a:rPr lang="ar-EG" sz="8000" b="1" dirty="0">
                <a:latin typeface="Calibri" pitchFamily="34" charset="0"/>
              </a:rPr>
              <a:t>وتلدين من له تسجدين       </a:t>
            </a:r>
          </a:p>
          <a:p>
            <a:pPr algn="ctr" rtl="1">
              <a:defRPr/>
            </a:pPr>
            <a:r>
              <a:rPr lang="ar-EG" sz="8000" b="1" dirty="0">
                <a:latin typeface="Calibri" pitchFamily="34" charset="0"/>
              </a:rPr>
              <a:t>وتعلنين عظمته</a:t>
            </a:r>
            <a:endParaRPr lang="en-US" sz="8000" dirty="0">
              <a:latin typeface="Calibri" pitchFamily="34" charset="0"/>
            </a:endParaRPr>
          </a:p>
          <a:p>
            <a:pPr algn="ctr">
              <a:defRPr/>
            </a:pPr>
            <a:endParaRPr lang="en-US" sz="80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334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 + تعظم نفسي الرب       </a:t>
            </a:r>
          </a:p>
          <a:p>
            <a:pPr algn="ctr" rtl="1">
              <a:defRPr/>
            </a:pP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وتبتهج روحي بالله</a:t>
            </a:r>
            <a:endParaRPr lang="en-US" sz="8000" b="1" dirty="0">
              <a:solidFill>
                <a:srgbClr val="003300"/>
              </a:solidFill>
              <a:latin typeface="Calibri" pitchFamily="34" charset="0"/>
            </a:endParaRPr>
          </a:p>
          <a:p>
            <a:pPr algn="ctr" rtl="1">
              <a:defRPr/>
            </a:pP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مخلصي القدير صنع       </a:t>
            </a:r>
          </a:p>
          <a:p>
            <a:pPr algn="ctr" rtl="1">
              <a:defRPr/>
            </a:pPr>
            <a:r>
              <a:rPr lang="ar-EG" sz="8000" b="1" dirty="0" err="1">
                <a:solidFill>
                  <a:srgbClr val="003300"/>
                </a:solidFill>
                <a:latin typeface="Calibri" pitchFamily="34" charset="0"/>
              </a:rPr>
              <a:t>بي</a:t>
            </a: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 عظائم واسمه القدوس</a:t>
            </a:r>
            <a:endParaRPr lang="ar-SA" sz="8000" b="1" dirty="0">
              <a:solidFill>
                <a:srgbClr val="003300"/>
              </a:solidFill>
              <a:latin typeface="Times New Roman" charset="0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7620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5400" b="1" dirty="0">
                <a:latin typeface="Calibri" pitchFamily="34" charset="0"/>
              </a:rPr>
              <a:t>24-</a:t>
            </a:r>
            <a:r>
              <a:rPr lang="en-US" sz="5400" b="1" dirty="0">
                <a:latin typeface="Calibri" pitchFamily="34" charset="0"/>
              </a:rPr>
              <a:t> </a:t>
            </a:r>
            <a:r>
              <a:rPr lang="ar-EG" sz="8000" b="1" dirty="0">
                <a:latin typeface="Calibri" pitchFamily="34" charset="0"/>
              </a:rPr>
              <a:t>كيف تجسد العجيب</a:t>
            </a:r>
          </a:p>
          <a:p>
            <a:pPr algn="ctr" rtl="1">
              <a:defRPr/>
            </a:pPr>
            <a:r>
              <a:rPr lang="ar-EG" sz="8000" b="1" dirty="0">
                <a:latin typeface="Calibri" pitchFamily="34" charset="0"/>
              </a:rPr>
              <a:t>وكيف تعطي بتول حليب</a:t>
            </a:r>
            <a:endParaRPr lang="en-US" sz="8000" dirty="0">
              <a:latin typeface="Calibri" pitchFamily="34" charset="0"/>
            </a:endParaRPr>
          </a:p>
          <a:p>
            <a:pPr algn="ctr" rtl="1">
              <a:defRPr/>
            </a:pPr>
            <a:r>
              <a:rPr lang="ar-EG" sz="8000" b="1" dirty="0">
                <a:latin typeface="Calibri" pitchFamily="34" charset="0"/>
              </a:rPr>
              <a:t>وكيف يكون ليَّ </a:t>
            </a:r>
            <a:r>
              <a:rPr lang="ar-EG" sz="8000" b="1" dirty="0" err="1">
                <a:latin typeface="Calibri" pitchFamily="34" charset="0"/>
              </a:rPr>
              <a:t>التطويب</a:t>
            </a:r>
            <a:r>
              <a:rPr lang="ar-EG" sz="8000" b="1" dirty="0">
                <a:latin typeface="Calibri" pitchFamily="34" charset="0"/>
              </a:rPr>
              <a:t> </a:t>
            </a:r>
          </a:p>
          <a:p>
            <a:pPr algn="ctr" rtl="1">
              <a:defRPr/>
            </a:pPr>
            <a:r>
              <a:rPr lang="ar-EG" sz="8000" b="1" dirty="0">
                <a:latin typeface="Calibri" pitchFamily="34" charset="0"/>
              </a:rPr>
              <a:t>وأنا عبده لعظمته</a:t>
            </a:r>
            <a:endParaRPr lang="en-US" sz="80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334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 + تعظم نفسي الرب       </a:t>
            </a:r>
          </a:p>
          <a:p>
            <a:pPr algn="ctr" rtl="1">
              <a:defRPr/>
            </a:pP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وتبتهج روحي بالله</a:t>
            </a:r>
            <a:endParaRPr lang="en-US" sz="8000" b="1" dirty="0">
              <a:solidFill>
                <a:srgbClr val="003300"/>
              </a:solidFill>
              <a:latin typeface="Calibri" pitchFamily="34" charset="0"/>
            </a:endParaRPr>
          </a:p>
          <a:p>
            <a:pPr algn="ctr" rtl="1">
              <a:defRPr/>
            </a:pP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مخلصي القدير صنع       </a:t>
            </a:r>
          </a:p>
          <a:p>
            <a:pPr algn="ctr" rtl="1">
              <a:defRPr/>
            </a:pPr>
            <a:r>
              <a:rPr lang="ar-EG" sz="8000" b="1" dirty="0" err="1">
                <a:solidFill>
                  <a:srgbClr val="003300"/>
                </a:solidFill>
                <a:latin typeface="Calibri" pitchFamily="34" charset="0"/>
              </a:rPr>
              <a:t>بي</a:t>
            </a: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 عظائم واسمه القدوس</a:t>
            </a:r>
            <a:endParaRPr lang="ar-SA" sz="8000" b="1" dirty="0">
              <a:solidFill>
                <a:srgbClr val="003300"/>
              </a:solidFill>
              <a:latin typeface="Times New Roman" charset="0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7744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5400" b="1" dirty="0">
                <a:latin typeface="Calibri" pitchFamily="34" charset="0"/>
              </a:rPr>
              <a:t>25-</a:t>
            </a:r>
            <a:r>
              <a:rPr lang="en-US" sz="5400" b="1" dirty="0">
                <a:latin typeface="Calibri" pitchFamily="34" charset="0"/>
              </a:rPr>
              <a:t> </a:t>
            </a:r>
            <a:r>
              <a:rPr lang="ar-EG" sz="8000" b="1" dirty="0">
                <a:latin typeface="Calibri" pitchFamily="34" charset="0"/>
              </a:rPr>
              <a:t>أرضعتَه من عطاياه </a:t>
            </a:r>
          </a:p>
          <a:p>
            <a:pPr algn="ctr" rtl="1">
              <a:defRPr/>
            </a:pPr>
            <a:r>
              <a:rPr lang="ar-EG" sz="8000" b="1" dirty="0">
                <a:latin typeface="Calibri" pitchFamily="34" charset="0"/>
              </a:rPr>
              <a:t>وأطعمته من صنع يداه</a:t>
            </a:r>
            <a:endParaRPr lang="en-US" sz="8000" dirty="0">
              <a:latin typeface="Calibri" pitchFamily="34" charset="0"/>
            </a:endParaRPr>
          </a:p>
          <a:p>
            <a:pPr algn="ctr" rtl="1">
              <a:defRPr/>
            </a:pPr>
            <a:r>
              <a:rPr lang="ar-EG" sz="8000" b="1" dirty="0">
                <a:latin typeface="Calibri" pitchFamily="34" charset="0"/>
              </a:rPr>
              <a:t>وحملته وهو الإله        </a:t>
            </a:r>
          </a:p>
          <a:p>
            <a:pPr algn="ctr" rtl="1">
              <a:defRPr/>
            </a:pPr>
            <a:r>
              <a:rPr lang="ar-EG" sz="8000" b="1" dirty="0">
                <a:latin typeface="Calibri" pitchFamily="34" charset="0"/>
              </a:rPr>
              <a:t>حامل الكل بعظمته</a:t>
            </a:r>
            <a:endParaRPr lang="en-US" sz="80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334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 + تعظم نفسي الرب       </a:t>
            </a:r>
          </a:p>
          <a:p>
            <a:pPr algn="ctr" rtl="1">
              <a:defRPr/>
            </a:pP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وتبتهج روحي بالله</a:t>
            </a:r>
            <a:endParaRPr lang="en-US" sz="8000" b="1" dirty="0">
              <a:solidFill>
                <a:srgbClr val="003300"/>
              </a:solidFill>
              <a:latin typeface="Calibri" pitchFamily="34" charset="0"/>
            </a:endParaRPr>
          </a:p>
          <a:p>
            <a:pPr algn="ctr" rtl="1">
              <a:defRPr/>
            </a:pP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مخلصي القدير صنع       </a:t>
            </a:r>
          </a:p>
          <a:p>
            <a:pPr algn="ctr" rtl="1">
              <a:defRPr/>
            </a:pPr>
            <a:r>
              <a:rPr lang="ar-EG" sz="8000" b="1" dirty="0" err="1">
                <a:solidFill>
                  <a:srgbClr val="003300"/>
                </a:solidFill>
                <a:latin typeface="Calibri" pitchFamily="34" charset="0"/>
              </a:rPr>
              <a:t>بي</a:t>
            </a: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 عظائم واسمه القدوس</a:t>
            </a:r>
            <a:endParaRPr lang="ar-SA" sz="8000" b="1" dirty="0">
              <a:solidFill>
                <a:srgbClr val="003300"/>
              </a:solidFill>
              <a:latin typeface="Times New Roman" charset="0"/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7744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5400" b="1" dirty="0">
                <a:latin typeface="Calibri" pitchFamily="34" charset="0"/>
              </a:rPr>
              <a:t>26-</a:t>
            </a:r>
            <a:r>
              <a:rPr lang="en-US" sz="5400" b="1" dirty="0">
                <a:latin typeface="Calibri" pitchFamily="34" charset="0"/>
              </a:rPr>
              <a:t> </a:t>
            </a:r>
            <a:r>
              <a:rPr lang="ar-EG" sz="8000" b="1" dirty="0" err="1">
                <a:latin typeface="Calibri" pitchFamily="34" charset="0"/>
              </a:rPr>
              <a:t>سمعان</a:t>
            </a:r>
            <a:r>
              <a:rPr lang="ar-EG" sz="8000" b="1" dirty="0">
                <a:latin typeface="Calibri" pitchFamily="34" charset="0"/>
              </a:rPr>
              <a:t> أخذه من يدي </a:t>
            </a:r>
          </a:p>
          <a:p>
            <a:pPr algn="ctr" rtl="1">
              <a:defRPr/>
            </a:pPr>
            <a:r>
              <a:rPr lang="ar-EG" sz="8000" b="1" dirty="0">
                <a:latin typeface="Calibri" pitchFamily="34" charset="0"/>
              </a:rPr>
              <a:t>ونظر الشيخ إلى ولدي</a:t>
            </a:r>
            <a:endParaRPr lang="en-US" sz="8000" dirty="0">
              <a:latin typeface="Calibri" pitchFamily="34" charset="0"/>
            </a:endParaRPr>
          </a:p>
          <a:p>
            <a:pPr algn="ctr" rtl="1">
              <a:defRPr/>
            </a:pPr>
            <a:r>
              <a:rPr lang="ar-EG" sz="8000" b="1" dirty="0">
                <a:latin typeface="Calibri" pitchFamily="34" charset="0"/>
              </a:rPr>
              <a:t>وقاله </a:t>
            </a:r>
            <a:r>
              <a:rPr lang="ar-EG" sz="8000" b="1" dirty="0" err="1">
                <a:latin typeface="Calibri" pitchFamily="34" charset="0"/>
              </a:rPr>
              <a:t>اطلقني</a:t>
            </a:r>
            <a:r>
              <a:rPr lang="ar-EG" sz="8000" b="1" dirty="0">
                <a:latin typeface="Calibri" pitchFamily="34" charset="0"/>
              </a:rPr>
              <a:t> يا سيدي </a:t>
            </a:r>
          </a:p>
          <a:p>
            <a:pPr algn="ctr" rtl="1">
              <a:defRPr/>
            </a:pPr>
            <a:r>
              <a:rPr lang="ar-EG" sz="8000" b="1" dirty="0">
                <a:latin typeface="Calibri" pitchFamily="34" charset="0"/>
              </a:rPr>
              <a:t>وشهد البار لعظمته</a:t>
            </a:r>
            <a:endParaRPr lang="en-US" sz="80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334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 + تعظم نفسي الرب       </a:t>
            </a:r>
          </a:p>
          <a:p>
            <a:pPr algn="ctr" rtl="1">
              <a:defRPr/>
            </a:pP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وتبتهج روحي بالله</a:t>
            </a:r>
            <a:endParaRPr lang="en-US" sz="8000" b="1" dirty="0">
              <a:solidFill>
                <a:srgbClr val="003300"/>
              </a:solidFill>
              <a:latin typeface="Calibri" pitchFamily="34" charset="0"/>
            </a:endParaRPr>
          </a:p>
          <a:p>
            <a:pPr algn="ctr" rtl="1">
              <a:defRPr/>
            </a:pP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مخلصي القدير صنع       </a:t>
            </a:r>
          </a:p>
          <a:p>
            <a:pPr algn="ctr" rtl="1">
              <a:defRPr/>
            </a:pPr>
            <a:r>
              <a:rPr lang="ar-EG" sz="8000" b="1" dirty="0" err="1">
                <a:solidFill>
                  <a:srgbClr val="003300"/>
                </a:solidFill>
                <a:latin typeface="Calibri" pitchFamily="34" charset="0"/>
              </a:rPr>
              <a:t>بي</a:t>
            </a: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 عظائم واسمه القدوس</a:t>
            </a:r>
            <a:endParaRPr lang="ar-SA" sz="8000" b="1" dirty="0">
              <a:solidFill>
                <a:srgbClr val="003300"/>
              </a:solidFill>
              <a:latin typeface="Times New Roman" charset="0"/>
            </a:endParaRP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53340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5400" b="1" dirty="0">
                <a:latin typeface="Calibri" pitchFamily="34" charset="0"/>
              </a:rPr>
              <a:t>27-</a:t>
            </a:r>
            <a:r>
              <a:rPr lang="en-US" sz="5400" b="1" dirty="0">
                <a:latin typeface="Calibri" pitchFamily="34" charset="0"/>
              </a:rPr>
              <a:t> </a:t>
            </a:r>
            <a:r>
              <a:rPr lang="ar-EG" sz="8800" b="1" dirty="0">
                <a:latin typeface="Calibri" pitchFamily="34" charset="0"/>
              </a:rPr>
              <a:t>هو خالقي وسيدي</a:t>
            </a:r>
          </a:p>
          <a:p>
            <a:pPr algn="ctr" rtl="1">
              <a:defRPr/>
            </a:pPr>
            <a:r>
              <a:rPr lang="ar-EG" sz="8800" b="1" dirty="0">
                <a:latin typeface="Calibri" pitchFamily="34" charset="0"/>
              </a:rPr>
              <a:t>وابن الله وصار ولدي</a:t>
            </a:r>
            <a:endParaRPr lang="en-US" sz="8800" dirty="0">
              <a:latin typeface="Calibri" pitchFamily="34" charset="0"/>
            </a:endParaRPr>
          </a:p>
          <a:p>
            <a:pPr algn="ctr" rtl="1">
              <a:defRPr/>
            </a:pPr>
            <a:r>
              <a:rPr lang="ar-EG" sz="8800" b="1" dirty="0">
                <a:latin typeface="Calibri" pitchFamily="34" charset="0"/>
              </a:rPr>
              <a:t>أخذ جسداً من جسدي </a:t>
            </a:r>
          </a:p>
          <a:p>
            <a:pPr algn="ctr" rtl="1">
              <a:defRPr/>
            </a:pPr>
            <a:r>
              <a:rPr lang="ar-EG" sz="8800" b="1" dirty="0">
                <a:latin typeface="Calibri" pitchFamily="34" charset="0"/>
              </a:rPr>
              <a:t>حملته وعظَّمته</a:t>
            </a:r>
            <a:endParaRPr lang="en-US" sz="88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334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 + تعظم نفسي الرب       </a:t>
            </a:r>
          </a:p>
          <a:p>
            <a:pPr algn="ctr" rtl="1">
              <a:defRPr/>
            </a:pP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وتبتهج روحي بالله</a:t>
            </a:r>
            <a:endParaRPr lang="en-US" sz="8000" b="1" dirty="0">
              <a:solidFill>
                <a:srgbClr val="003300"/>
              </a:solidFill>
              <a:latin typeface="Calibri" pitchFamily="34" charset="0"/>
            </a:endParaRPr>
          </a:p>
          <a:p>
            <a:pPr algn="ctr" rtl="1">
              <a:defRPr/>
            </a:pP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مخلصي القدير صنع       </a:t>
            </a:r>
          </a:p>
          <a:p>
            <a:pPr algn="ctr" rtl="1">
              <a:defRPr/>
            </a:pPr>
            <a:r>
              <a:rPr lang="ar-EG" sz="8000" b="1" dirty="0" err="1">
                <a:solidFill>
                  <a:srgbClr val="003300"/>
                </a:solidFill>
                <a:latin typeface="Calibri" pitchFamily="34" charset="0"/>
              </a:rPr>
              <a:t>بي</a:t>
            </a: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 عظائم واسمه القدوس</a:t>
            </a:r>
            <a:endParaRPr lang="ar-SA" sz="8000" b="1" dirty="0">
              <a:solidFill>
                <a:srgbClr val="003300"/>
              </a:solidFill>
              <a:latin typeface="Times New Roman" charset="0"/>
            </a:endParaRP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7744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5400" b="1" dirty="0">
                <a:latin typeface="Calibri" pitchFamily="34" charset="0"/>
              </a:rPr>
              <a:t>28-</a:t>
            </a:r>
            <a:r>
              <a:rPr lang="en-US" sz="5400" b="1" dirty="0">
                <a:latin typeface="Calibri" pitchFamily="34" charset="0"/>
              </a:rPr>
              <a:t> </a:t>
            </a:r>
            <a:r>
              <a:rPr lang="ar-EG" sz="8000" b="1" dirty="0" err="1">
                <a:latin typeface="Calibri" pitchFamily="34" charset="0"/>
              </a:rPr>
              <a:t>مولودي</a:t>
            </a:r>
            <a:r>
              <a:rPr lang="ar-EG" sz="8000" b="1" dirty="0">
                <a:latin typeface="Calibri" pitchFamily="34" charset="0"/>
              </a:rPr>
              <a:t> هو </a:t>
            </a:r>
            <a:r>
              <a:rPr lang="ar-EG" sz="8000" b="1" dirty="0" err="1">
                <a:latin typeface="Calibri" pitchFamily="34" charset="0"/>
              </a:rPr>
              <a:t>مصورُني</a:t>
            </a:r>
            <a:endParaRPr lang="ar-EG" sz="8000" b="1" dirty="0">
              <a:latin typeface="Calibri" pitchFamily="34" charset="0"/>
            </a:endParaRPr>
          </a:p>
          <a:p>
            <a:pPr algn="ctr" rtl="1">
              <a:defRPr/>
            </a:pPr>
            <a:r>
              <a:rPr lang="ar-EG" sz="8000" b="1" dirty="0">
                <a:latin typeface="Calibri" pitchFamily="34" charset="0"/>
              </a:rPr>
              <a:t>مُوجدي وأتى مني</a:t>
            </a:r>
            <a:endParaRPr lang="en-US" sz="8000" dirty="0">
              <a:latin typeface="Calibri" pitchFamily="34" charset="0"/>
            </a:endParaRPr>
          </a:p>
          <a:p>
            <a:pPr algn="ctr" rtl="1">
              <a:defRPr/>
            </a:pPr>
            <a:r>
              <a:rPr lang="ar-EG" sz="8000" b="1" dirty="0">
                <a:latin typeface="Calibri" pitchFamily="34" charset="0"/>
              </a:rPr>
              <a:t>معبودي الذي صار ابني  </a:t>
            </a:r>
          </a:p>
          <a:p>
            <a:pPr algn="ctr" rtl="1">
              <a:defRPr/>
            </a:pPr>
            <a:r>
              <a:rPr lang="ar-EG" sz="8000" b="1" dirty="0" err="1">
                <a:latin typeface="Calibri" pitchFamily="34" charset="0"/>
              </a:rPr>
              <a:t>اتضعَ</a:t>
            </a:r>
            <a:r>
              <a:rPr lang="ar-EG" sz="8000" b="1" dirty="0">
                <a:latin typeface="Calibri" pitchFamily="34" charset="0"/>
              </a:rPr>
              <a:t> في عظمته</a:t>
            </a:r>
            <a:endParaRPr lang="en-US" sz="80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334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 + تعظم نفسي الرب       </a:t>
            </a:r>
          </a:p>
          <a:p>
            <a:pPr algn="ctr" rtl="1">
              <a:defRPr/>
            </a:pP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وتبتهج روحي بالله</a:t>
            </a:r>
            <a:endParaRPr lang="en-US" sz="8000" b="1" dirty="0">
              <a:solidFill>
                <a:srgbClr val="003300"/>
              </a:solidFill>
              <a:latin typeface="Calibri" pitchFamily="34" charset="0"/>
            </a:endParaRPr>
          </a:p>
          <a:p>
            <a:pPr algn="ctr" rtl="1">
              <a:defRPr/>
            </a:pP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مخلصي القدير صنع       </a:t>
            </a:r>
          </a:p>
          <a:p>
            <a:pPr algn="ctr" rtl="1">
              <a:defRPr/>
            </a:pPr>
            <a:r>
              <a:rPr lang="ar-EG" sz="8000" b="1" dirty="0" err="1">
                <a:solidFill>
                  <a:srgbClr val="003300"/>
                </a:solidFill>
                <a:latin typeface="Calibri" pitchFamily="34" charset="0"/>
              </a:rPr>
              <a:t>بي</a:t>
            </a: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 عظائم واسمه القدوس</a:t>
            </a:r>
            <a:endParaRPr lang="ar-SA" sz="8000" b="1" dirty="0">
              <a:solidFill>
                <a:srgbClr val="003300"/>
              </a:solidFill>
              <a:latin typeface="Times New Roman" charset="0"/>
            </a:endParaRP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334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 + تعظم نفسي الرب       </a:t>
            </a:r>
          </a:p>
          <a:p>
            <a:pPr algn="ctr" rtl="1">
              <a:defRPr/>
            </a:pP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وتبتهج روحي بالله</a:t>
            </a:r>
            <a:endParaRPr lang="en-US" sz="8000" b="1" dirty="0">
              <a:solidFill>
                <a:srgbClr val="003300"/>
              </a:solidFill>
              <a:latin typeface="Calibri" pitchFamily="34" charset="0"/>
            </a:endParaRPr>
          </a:p>
          <a:p>
            <a:pPr algn="ctr" rtl="1">
              <a:defRPr/>
            </a:pP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مخلصي القدير صنع       </a:t>
            </a:r>
          </a:p>
          <a:p>
            <a:pPr algn="ctr" rtl="1">
              <a:defRPr/>
            </a:pPr>
            <a:r>
              <a:rPr lang="ar-EG" sz="8000" b="1" dirty="0" err="1">
                <a:solidFill>
                  <a:srgbClr val="003300"/>
                </a:solidFill>
                <a:latin typeface="Calibri" pitchFamily="34" charset="0"/>
              </a:rPr>
              <a:t>بي</a:t>
            </a: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 عظائم واسمه القدوس</a:t>
            </a:r>
            <a:endParaRPr lang="ar-SA" sz="8000" b="1" dirty="0">
              <a:solidFill>
                <a:srgbClr val="003300"/>
              </a:solidFill>
              <a:latin typeface="Times New Roman" charset="0"/>
            </a:endParaRP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7744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5400" b="1" dirty="0">
                <a:latin typeface="Calibri" pitchFamily="34" charset="0"/>
              </a:rPr>
              <a:t>29-</a:t>
            </a:r>
            <a:r>
              <a:rPr lang="en-US" sz="5400" b="1" dirty="0">
                <a:latin typeface="Calibri" pitchFamily="34" charset="0"/>
              </a:rPr>
              <a:t> </a:t>
            </a:r>
            <a:r>
              <a:rPr lang="ar-EG" sz="8000" b="1" dirty="0">
                <a:latin typeface="Calibri" pitchFamily="34" charset="0"/>
              </a:rPr>
              <a:t>في مصر انحنت الأوثان</a:t>
            </a:r>
          </a:p>
          <a:p>
            <a:pPr algn="ctr" rtl="1">
              <a:defRPr/>
            </a:pPr>
            <a:r>
              <a:rPr lang="ar-EG" sz="8000" b="1" dirty="0">
                <a:latin typeface="Calibri" pitchFamily="34" charset="0"/>
              </a:rPr>
              <a:t>للملك صاحب السلطان</a:t>
            </a:r>
            <a:endParaRPr lang="en-US" sz="8000" dirty="0">
              <a:latin typeface="Calibri" pitchFamily="34" charset="0"/>
            </a:endParaRPr>
          </a:p>
          <a:p>
            <a:pPr algn="ctr" rtl="1">
              <a:defRPr/>
            </a:pPr>
            <a:r>
              <a:rPr lang="ar-EG" sz="8000" b="1" dirty="0">
                <a:latin typeface="Calibri" pitchFamily="34" charset="0"/>
              </a:rPr>
              <a:t>وشعب عرف أن الرحمان </a:t>
            </a:r>
          </a:p>
          <a:p>
            <a:pPr algn="ctr" rtl="1">
              <a:defRPr/>
            </a:pPr>
            <a:r>
              <a:rPr lang="ar-EG" sz="8000" b="1" dirty="0">
                <a:latin typeface="Calibri" pitchFamily="34" charset="0"/>
              </a:rPr>
              <a:t>أتى مُخفياً عظمتَه</a:t>
            </a:r>
            <a:endParaRPr lang="en-US" sz="80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334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 + تعظم نفسي الرب       </a:t>
            </a:r>
          </a:p>
          <a:p>
            <a:pPr algn="ctr" rtl="1">
              <a:defRPr/>
            </a:pP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وتبتهج روحي بالله</a:t>
            </a:r>
            <a:endParaRPr lang="en-US" sz="8000" b="1" dirty="0">
              <a:solidFill>
                <a:srgbClr val="003300"/>
              </a:solidFill>
              <a:latin typeface="Calibri" pitchFamily="34" charset="0"/>
            </a:endParaRPr>
          </a:p>
          <a:p>
            <a:pPr algn="ctr" rtl="1">
              <a:defRPr/>
            </a:pP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مخلصي القدير صنع       </a:t>
            </a:r>
          </a:p>
          <a:p>
            <a:pPr algn="ctr" rtl="1">
              <a:defRPr/>
            </a:pPr>
            <a:r>
              <a:rPr lang="ar-EG" sz="8000" b="1" dirty="0" err="1">
                <a:solidFill>
                  <a:srgbClr val="003300"/>
                </a:solidFill>
                <a:latin typeface="Calibri" pitchFamily="34" charset="0"/>
              </a:rPr>
              <a:t>بي</a:t>
            </a: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 عظائم واسمه القدوس</a:t>
            </a:r>
            <a:endParaRPr lang="ar-SA" sz="8000" b="1" dirty="0">
              <a:solidFill>
                <a:srgbClr val="003300"/>
              </a:solidFill>
              <a:latin typeface="Times New Roman" charset="0"/>
            </a:endParaRP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76200"/>
            <a:ext cx="9144000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5400" b="1" dirty="0">
                <a:latin typeface="Calibri" pitchFamily="34" charset="0"/>
              </a:rPr>
              <a:t>3-</a:t>
            </a:r>
            <a:r>
              <a:rPr lang="en-US" sz="5400" b="1" dirty="0">
                <a:latin typeface="Calibri" pitchFamily="34" charset="0"/>
              </a:rPr>
              <a:t> </a:t>
            </a:r>
            <a:r>
              <a:rPr lang="ar-EG" sz="8000" b="1" dirty="0" err="1">
                <a:latin typeface="Calibri" pitchFamily="34" charset="0"/>
              </a:rPr>
              <a:t>قاللي</a:t>
            </a:r>
            <a:r>
              <a:rPr lang="ar-EG" sz="8000" b="1" dirty="0">
                <a:latin typeface="Calibri" pitchFamily="34" charset="0"/>
              </a:rPr>
              <a:t> تسمينه يسوع</a:t>
            </a:r>
          </a:p>
          <a:p>
            <a:pPr algn="ctr" rtl="1">
              <a:defRPr/>
            </a:pPr>
            <a:r>
              <a:rPr lang="ar-EG" sz="8000" b="1" dirty="0">
                <a:latin typeface="Calibri" pitchFamily="34" charset="0"/>
              </a:rPr>
              <a:t> فهو مخلص الجموع</a:t>
            </a:r>
          </a:p>
          <a:p>
            <a:pPr algn="ctr" rtl="1">
              <a:defRPr/>
            </a:pPr>
            <a:r>
              <a:rPr lang="ar-EG" sz="8000" b="1" dirty="0" err="1">
                <a:latin typeface="Calibri" pitchFamily="34" charset="0"/>
              </a:rPr>
              <a:t>وزي</a:t>
            </a:r>
            <a:r>
              <a:rPr lang="ar-EG" sz="8000" b="1" dirty="0">
                <a:latin typeface="Calibri" pitchFamily="34" charset="0"/>
              </a:rPr>
              <a:t> </a:t>
            </a:r>
            <a:r>
              <a:rPr lang="ar-EG" sz="8000" b="1" dirty="0" err="1">
                <a:latin typeface="Calibri" pitchFamily="34" charset="0"/>
              </a:rPr>
              <a:t>مالشمس</a:t>
            </a:r>
            <a:endParaRPr lang="en-US" sz="8000" b="1" dirty="0">
              <a:latin typeface="Calibri" pitchFamily="34" charset="0"/>
            </a:endParaRPr>
          </a:p>
          <a:p>
            <a:pPr algn="ctr" rtl="1">
              <a:defRPr/>
            </a:pPr>
            <a:r>
              <a:rPr lang="ar-EG" sz="8000" b="1" dirty="0">
                <a:latin typeface="Calibri" pitchFamily="34" charset="0"/>
              </a:rPr>
              <a:t> </a:t>
            </a:r>
            <a:r>
              <a:rPr lang="ar-EG" sz="8000" b="1" dirty="0" err="1">
                <a:latin typeface="Calibri" pitchFamily="34" charset="0"/>
              </a:rPr>
              <a:t>دي</a:t>
            </a:r>
            <a:r>
              <a:rPr lang="ar-EG" sz="8000" b="1" dirty="0">
                <a:latin typeface="Calibri" pitchFamily="34" charset="0"/>
              </a:rPr>
              <a:t> ليها سطوع    </a:t>
            </a:r>
          </a:p>
          <a:p>
            <a:pPr algn="ctr" rtl="1">
              <a:defRPr/>
            </a:pPr>
            <a:r>
              <a:rPr lang="ar-EG" sz="8000" b="1" dirty="0">
                <a:latin typeface="Calibri" pitchFamily="34" charset="0"/>
              </a:rPr>
              <a:t>يشرق </a:t>
            </a:r>
            <a:r>
              <a:rPr lang="ar-EG" sz="8000" b="1" dirty="0" err="1">
                <a:latin typeface="Calibri" pitchFamily="34" charset="0"/>
              </a:rPr>
              <a:t>عالكل</a:t>
            </a:r>
            <a:r>
              <a:rPr lang="ar-EG" sz="8000" b="1" dirty="0">
                <a:latin typeface="Calibri" pitchFamily="34" charset="0"/>
              </a:rPr>
              <a:t> بعظمته</a:t>
            </a:r>
            <a:endParaRPr lang="en-US" sz="8000" b="1" dirty="0">
              <a:latin typeface="Calibri" pitchFamily="34" charset="0"/>
            </a:endParaRPr>
          </a:p>
          <a:p>
            <a:pPr algn="ctr" rtl="1">
              <a:defRPr/>
            </a:pPr>
            <a:endParaRPr lang="en-US" sz="8000" b="1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334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 + تعظم نفسي الرب       </a:t>
            </a:r>
          </a:p>
          <a:p>
            <a:pPr algn="ctr" rtl="1">
              <a:defRPr/>
            </a:pP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وتبتهج روحي بالله</a:t>
            </a:r>
            <a:endParaRPr lang="en-US" sz="8000" b="1" dirty="0">
              <a:solidFill>
                <a:srgbClr val="003300"/>
              </a:solidFill>
              <a:latin typeface="Calibri" pitchFamily="34" charset="0"/>
            </a:endParaRPr>
          </a:p>
          <a:p>
            <a:pPr algn="ctr" rtl="1">
              <a:defRPr/>
            </a:pP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مخلصي القدير صنع       </a:t>
            </a:r>
          </a:p>
          <a:p>
            <a:pPr algn="ctr" rtl="1">
              <a:defRPr/>
            </a:pPr>
            <a:r>
              <a:rPr lang="ar-EG" sz="8000" b="1" dirty="0" err="1">
                <a:solidFill>
                  <a:srgbClr val="003300"/>
                </a:solidFill>
                <a:latin typeface="Calibri" pitchFamily="34" charset="0"/>
              </a:rPr>
              <a:t>بي</a:t>
            </a: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 عظائم واسمه القدوس</a:t>
            </a:r>
            <a:endParaRPr lang="ar-SA" sz="8000" b="1" dirty="0">
              <a:solidFill>
                <a:srgbClr val="003300"/>
              </a:solidFill>
              <a:latin typeface="Times New Roman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6200" y="58680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8800" b="1" dirty="0">
                <a:latin typeface="Calibri" pitchFamily="34" charset="0"/>
              </a:rPr>
              <a:t> </a:t>
            </a:r>
            <a:r>
              <a:rPr lang="ar-EG" sz="5400" b="1" dirty="0">
                <a:latin typeface="Calibri" pitchFamily="34" charset="0"/>
              </a:rPr>
              <a:t>4-</a:t>
            </a:r>
            <a:r>
              <a:rPr lang="en-US" sz="5400" b="1" dirty="0">
                <a:latin typeface="Calibri" pitchFamily="34" charset="0"/>
              </a:rPr>
              <a:t> </a:t>
            </a:r>
            <a:r>
              <a:rPr lang="ar-EG" sz="8800" b="1" dirty="0">
                <a:latin typeface="Calibri" pitchFamily="34" charset="0"/>
              </a:rPr>
              <a:t>بالرب الكلمة صرتُ </a:t>
            </a:r>
          </a:p>
          <a:p>
            <a:pPr algn="ctr" rtl="1">
              <a:defRPr/>
            </a:pPr>
            <a:r>
              <a:rPr lang="ar-EG" sz="8800" b="1" dirty="0">
                <a:latin typeface="Calibri" pitchFamily="34" charset="0"/>
              </a:rPr>
              <a:t>أعرف من أعطى صوته</a:t>
            </a:r>
            <a:endParaRPr lang="en-US" sz="8800" dirty="0">
              <a:latin typeface="Calibri" pitchFamily="34" charset="0"/>
            </a:endParaRPr>
          </a:p>
          <a:p>
            <a:pPr algn="ctr" rtl="1">
              <a:defRPr/>
            </a:pPr>
            <a:r>
              <a:rPr lang="ar-EG" sz="8800" b="1" dirty="0">
                <a:latin typeface="Calibri" pitchFamily="34" charset="0"/>
              </a:rPr>
              <a:t>   وبقوتِه تظللّتُ         </a:t>
            </a:r>
          </a:p>
          <a:p>
            <a:pPr algn="ctr" rtl="1">
              <a:defRPr/>
            </a:pPr>
            <a:r>
              <a:rPr lang="ar-EG" sz="8800" b="1" dirty="0">
                <a:latin typeface="Calibri" pitchFamily="34" charset="0"/>
              </a:rPr>
              <a:t>    فأتى العلي بعظمته</a:t>
            </a:r>
            <a:endParaRPr lang="en-US" sz="88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2011</TotalTime>
  <Words>918</Words>
  <Application>Microsoft Office PowerPoint</Application>
  <PresentationFormat>عرض على الشاشة (4:3)</PresentationFormat>
  <Paragraphs>245</Paragraphs>
  <Slides>63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63</vt:i4>
      </vt:variant>
    </vt:vector>
  </HeadingPairs>
  <TitlesOfParts>
    <vt:vector size="67" baseType="lpstr">
      <vt:lpstr>Arial</vt:lpstr>
      <vt:lpstr>Calibri</vt:lpstr>
      <vt:lpstr>Times New Roman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214</cp:revision>
  <dcterms:created xsi:type="dcterms:W3CDTF">2021-12-07T14:30:00Z</dcterms:created>
  <dcterms:modified xsi:type="dcterms:W3CDTF">2023-12-23T13:09:52Z</dcterms:modified>
</cp:coreProperties>
</file>