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5" r:id="rId2"/>
    <p:sldId id="277" r:id="rId3"/>
    <p:sldId id="274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29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64" y="4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القلب كان قاسي</a:t>
            </a:r>
            <a:endParaRPr lang="en-US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058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/>
              <a:t>4-</a:t>
            </a:r>
            <a:br>
              <a:rPr lang="ar-EG" sz="7200" b="1" dirty="0"/>
            </a:br>
            <a:r>
              <a:rPr lang="ar-EG" sz="7200" b="1" dirty="0"/>
              <a:t>مِنْ الكَسْرَة لِلنَّصْرَة</a:t>
            </a:r>
          </a:p>
          <a:p>
            <a:pPr algn="ctr" rtl="1">
              <a:defRPr/>
            </a:pPr>
            <a:r>
              <a:rPr lang="ar-EG" sz="7200" b="1" dirty="0"/>
              <a:t>وزالِت الحَسْـــرَة</a:t>
            </a:r>
            <a:br>
              <a:rPr lang="ar-EG" sz="7200" b="1" dirty="0"/>
            </a:br>
            <a:r>
              <a:rPr lang="ar-EG" sz="7200" b="1" dirty="0"/>
              <a:t>وِسعِدت بالحَضْــرَة  </a:t>
            </a:r>
          </a:p>
          <a:p>
            <a:pPr algn="ctr" rtl="1">
              <a:defRPr/>
            </a:pPr>
            <a:r>
              <a:rPr lang="ar-EG" sz="7200" b="1" dirty="0"/>
              <a:t>(لَمَّا </a:t>
            </a:r>
            <a:r>
              <a:rPr lang="ar-EG" sz="7200" b="1" dirty="0" err="1"/>
              <a:t>اتقابِلت</a:t>
            </a:r>
            <a:r>
              <a:rPr lang="ar-EG" sz="7200" b="1" dirty="0"/>
              <a:t> مَعَاك)2</a:t>
            </a:r>
            <a:br>
              <a:rPr lang="ar-EG" sz="7200" b="1" dirty="0"/>
            </a:br>
            <a:br>
              <a:rPr lang="ar-EG" sz="7200" b="1" dirty="0"/>
            </a:br>
            <a:endParaRPr lang="en-US" alt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583134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986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وَحْدَك </a:t>
            </a:r>
            <a:r>
              <a:rPr lang="ar-EG" sz="7200" b="1" dirty="0" err="1">
                <a:solidFill>
                  <a:srgbClr val="003300"/>
                </a:solidFill>
              </a:rPr>
              <a:t>يايَسُوعْ</a:t>
            </a:r>
            <a:r>
              <a:rPr lang="ar-EG" sz="7200" b="1" dirty="0">
                <a:solidFill>
                  <a:srgbClr val="003300"/>
                </a:solidFill>
              </a:rPr>
              <a:t>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وَلَيْسَ سِــــواكْ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أحِبَّـك </a:t>
            </a:r>
            <a:r>
              <a:rPr lang="ar-EG" sz="7200" b="1" dirty="0" err="1">
                <a:solidFill>
                  <a:srgbClr val="003300"/>
                </a:solidFill>
              </a:rPr>
              <a:t>يايَسُــوعْ</a:t>
            </a:r>
            <a:r>
              <a:rPr lang="ar-EG" sz="7200" b="1" dirty="0">
                <a:solidFill>
                  <a:srgbClr val="003300"/>
                </a:solidFill>
              </a:rPr>
              <a:t>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ولاحَدِّش</a:t>
            </a:r>
            <a:r>
              <a:rPr lang="ar-EG" sz="7200" b="1" dirty="0">
                <a:solidFill>
                  <a:srgbClr val="003300"/>
                </a:solidFill>
              </a:rPr>
              <a:t> وَيَّاكْ)2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722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296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/>
              <a:t>5-</a:t>
            </a:r>
            <a:br>
              <a:rPr lang="ar-EG" sz="7200" b="1" dirty="0"/>
            </a:br>
            <a:r>
              <a:rPr lang="ar-EG" sz="7200" b="1" dirty="0"/>
              <a:t>دي نِعْمَة غَنِيَّة</a:t>
            </a:r>
          </a:p>
          <a:p>
            <a:pPr algn="ctr" rtl="1">
              <a:defRPr/>
            </a:pPr>
            <a:r>
              <a:rPr lang="ar-EG" sz="7200" b="1" dirty="0"/>
              <a:t>أعْدَدْتَهـــــــــــا لِيَّ</a:t>
            </a:r>
            <a:br>
              <a:rPr lang="ar-EG" sz="7200" b="1" dirty="0"/>
            </a:br>
            <a:r>
              <a:rPr lang="ar-EG" sz="7200" b="1" dirty="0"/>
              <a:t>أعْطيتها لي هِدِيَّـــة  </a:t>
            </a:r>
          </a:p>
          <a:p>
            <a:pPr algn="ctr" rtl="1">
              <a:defRPr/>
            </a:pPr>
            <a:r>
              <a:rPr lang="ar-EG" sz="7200" b="1" dirty="0"/>
              <a:t>(لَمَّا مِشيت وَيَّاك)2</a:t>
            </a:r>
            <a:br>
              <a:rPr lang="ar-EG" sz="7200" b="1" dirty="0"/>
            </a:br>
            <a:br>
              <a:rPr lang="ar-EG" sz="7200" b="1" dirty="0"/>
            </a:br>
            <a:endParaRPr lang="en-US" alt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89176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986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وَحْدَك </a:t>
            </a:r>
            <a:r>
              <a:rPr lang="ar-EG" sz="7200" b="1" dirty="0" err="1">
                <a:solidFill>
                  <a:srgbClr val="003300"/>
                </a:solidFill>
              </a:rPr>
              <a:t>يايَسُوعْ</a:t>
            </a:r>
            <a:r>
              <a:rPr lang="ar-EG" sz="7200" b="1" dirty="0">
                <a:solidFill>
                  <a:srgbClr val="003300"/>
                </a:solidFill>
              </a:rPr>
              <a:t>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وَلَيْسَ سِــــواكْ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أحِبَّـك </a:t>
            </a:r>
            <a:r>
              <a:rPr lang="ar-EG" sz="7200" b="1" dirty="0" err="1">
                <a:solidFill>
                  <a:srgbClr val="003300"/>
                </a:solidFill>
              </a:rPr>
              <a:t>يايَسُــوعْ</a:t>
            </a:r>
            <a:r>
              <a:rPr lang="ar-EG" sz="7200" b="1" dirty="0">
                <a:solidFill>
                  <a:srgbClr val="003300"/>
                </a:solidFill>
              </a:rPr>
              <a:t>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ولاحَدِّش</a:t>
            </a:r>
            <a:r>
              <a:rPr lang="ar-EG" sz="7200" b="1" dirty="0">
                <a:solidFill>
                  <a:srgbClr val="003300"/>
                </a:solidFill>
              </a:rPr>
              <a:t> وَيَّاكْ)2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309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296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/>
              <a:t>6-</a:t>
            </a:r>
            <a:br>
              <a:rPr lang="ar-EG" sz="7200" b="1" dirty="0"/>
            </a:br>
            <a:r>
              <a:rPr lang="ar-EG" sz="7200" b="1" dirty="0"/>
              <a:t>اِسْمك تاج حَياتي  </a:t>
            </a:r>
          </a:p>
          <a:p>
            <a:pPr algn="ctr" rtl="1">
              <a:defRPr/>
            </a:pPr>
            <a:r>
              <a:rPr lang="ar-EG" sz="7200" b="1" dirty="0"/>
              <a:t>دَايماً عَلى بـــالي</a:t>
            </a:r>
            <a:br>
              <a:rPr lang="ar-EG" sz="7200" b="1" dirty="0"/>
            </a:br>
            <a:r>
              <a:rPr lang="ar-EG" sz="7200" b="1" dirty="0"/>
              <a:t>والعِيشَة </a:t>
            </a:r>
            <a:r>
              <a:rPr lang="ar-EG" sz="7200" b="1" dirty="0" err="1"/>
              <a:t>تِهْنـــــالي</a:t>
            </a:r>
            <a:r>
              <a:rPr lang="ar-EG" sz="7200" b="1" dirty="0"/>
              <a:t>  </a:t>
            </a:r>
          </a:p>
          <a:p>
            <a:pPr algn="ctr" rtl="1">
              <a:defRPr/>
            </a:pPr>
            <a:r>
              <a:rPr lang="ar-EG" sz="7200" b="1" dirty="0"/>
              <a:t>(لَمَّا أكون وَيَّاك)2</a:t>
            </a:r>
            <a:br>
              <a:rPr lang="ar-EG" sz="7200" b="1" dirty="0"/>
            </a:br>
            <a:br>
              <a:rPr lang="ar-EG" sz="7200" b="1" dirty="0"/>
            </a:br>
            <a:endParaRPr lang="en-US" alt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2916637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986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وَحْدَك </a:t>
            </a:r>
            <a:r>
              <a:rPr lang="ar-EG" sz="7200" b="1" dirty="0" err="1">
                <a:solidFill>
                  <a:srgbClr val="003300"/>
                </a:solidFill>
              </a:rPr>
              <a:t>يايَسُوعْ</a:t>
            </a:r>
            <a:r>
              <a:rPr lang="ar-EG" sz="7200" b="1" dirty="0">
                <a:solidFill>
                  <a:srgbClr val="003300"/>
                </a:solidFill>
              </a:rPr>
              <a:t>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وَلَيْسَ سِــــواكْ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أحِبَّـك </a:t>
            </a:r>
            <a:r>
              <a:rPr lang="ar-EG" sz="7200" b="1" dirty="0" err="1">
                <a:solidFill>
                  <a:srgbClr val="003300"/>
                </a:solidFill>
              </a:rPr>
              <a:t>يايَسُــوعْ</a:t>
            </a:r>
            <a:r>
              <a:rPr lang="ar-EG" sz="7200" b="1" dirty="0">
                <a:solidFill>
                  <a:srgbClr val="003300"/>
                </a:solidFill>
              </a:rPr>
              <a:t>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ولاحَدِّش</a:t>
            </a:r>
            <a:r>
              <a:rPr lang="ar-EG" sz="7200" b="1" dirty="0">
                <a:solidFill>
                  <a:srgbClr val="003300"/>
                </a:solidFill>
              </a:rPr>
              <a:t> وَيَّاكْ)2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9741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296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/>
              <a:t>7-</a:t>
            </a:r>
            <a:br>
              <a:rPr lang="ar-EG" sz="7200" b="1" dirty="0"/>
            </a:br>
            <a:r>
              <a:rPr lang="ar-EG" sz="7200" b="1" dirty="0"/>
              <a:t>مجَد وحُرِّيَّة   </a:t>
            </a:r>
          </a:p>
          <a:p>
            <a:pPr algn="ctr" rtl="1">
              <a:defRPr/>
            </a:pPr>
            <a:r>
              <a:rPr lang="ar-EG" sz="7200" b="1" dirty="0"/>
              <a:t>وِعِيشَة هَنِيَّــــــة</a:t>
            </a:r>
            <a:br>
              <a:rPr lang="ar-EG" sz="7200" b="1" dirty="0"/>
            </a:br>
            <a:r>
              <a:rPr lang="ar-EG" sz="7200" b="1" dirty="0"/>
              <a:t>ومَحَبَّــة أبَدِيَّـــــة   </a:t>
            </a:r>
          </a:p>
          <a:p>
            <a:pPr algn="ctr" rtl="1">
              <a:defRPr/>
            </a:pPr>
            <a:r>
              <a:rPr lang="ar-EG" sz="7200" b="1" dirty="0"/>
              <a:t>(تُربُطني وَيَّاك)2</a:t>
            </a:r>
            <a:br>
              <a:rPr lang="ar-EG" sz="7200" b="1" dirty="0"/>
            </a:br>
            <a:br>
              <a:rPr lang="ar-EG" sz="7200" b="1" dirty="0"/>
            </a:br>
            <a:endParaRPr lang="en-US" alt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23660086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986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وَحْدَك </a:t>
            </a:r>
            <a:r>
              <a:rPr lang="ar-EG" sz="7200" b="1" dirty="0" err="1">
                <a:solidFill>
                  <a:srgbClr val="003300"/>
                </a:solidFill>
              </a:rPr>
              <a:t>يايَسُوعْ</a:t>
            </a:r>
            <a:r>
              <a:rPr lang="ar-EG" sz="7200" b="1" dirty="0">
                <a:solidFill>
                  <a:srgbClr val="003300"/>
                </a:solidFill>
              </a:rPr>
              <a:t>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وَلَيْسَ سِــــواكْ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أحِبَّـك </a:t>
            </a:r>
            <a:r>
              <a:rPr lang="ar-EG" sz="7200" b="1" dirty="0" err="1">
                <a:solidFill>
                  <a:srgbClr val="003300"/>
                </a:solidFill>
              </a:rPr>
              <a:t>يايَسُــوعْ</a:t>
            </a:r>
            <a:r>
              <a:rPr lang="ar-EG" sz="7200" b="1" dirty="0">
                <a:solidFill>
                  <a:srgbClr val="003300"/>
                </a:solidFill>
              </a:rPr>
              <a:t>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ولاحَدِّش</a:t>
            </a:r>
            <a:r>
              <a:rPr lang="ar-EG" sz="7200" b="1" dirty="0">
                <a:solidFill>
                  <a:srgbClr val="003300"/>
                </a:solidFill>
              </a:rPr>
              <a:t> وَيَّاكْ)2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8981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6200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000" b="1" dirty="0"/>
              <a:t>1-</a:t>
            </a:r>
            <a:br>
              <a:rPr lang="ar-EG" sz="8000" b="1" dirty="0"/>
            </a:br>
            <a:r>
              <a:rPr lang="ar-EG" sz="8000" b="1" dirty="0"/>
              <a:t>القلب كان قاسي  </a:t>
            </a:r>
          </a:p>
          <a:p>
            <a:pPr algn="ctr" rtl="1">
              <a:defRPr/>
            </a:pPr>
            <a:r>
              <a:rPr lang="ar-EG" sz="8000" b="1" dirty="0"/>
              <a:t>وفضِلت أنا أقاســي</a:t>
            </a:r>
            <a:br>
              <a:rPr lang="ar-EG" sz="8000" b="1" dirty="0"/>
            </a:br>
            <a:r>
              <a:rPr lang="ar-EG" sz="8000" b="1" dirty="0"/>
              <a:t>ولَمَّا فاض كاســـي  </a:t>
            </a:r>
          </a:p>
          <a:p>
            <a:pPr algn="ctr" rtl="1">
              <a:defRPr/>
            </a:pPr>
            <a:r>
              <a:rPr lang="ar-EG" sz="8000" b="1" dirty="0"/>
              <a:t>(بديت أعيش وَيَّاك)2</a:t>
            </a:r>
            <a:br>
              <a:rPr lang="ar-EG" sz="8000" b="1" dirty="0"/>
            </a:br>
            <a:endParaRPr lang="en-US" alt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986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وَحْدَك </a:t>
            </a:r>
            <a:r>
              <a:rPr lang="ar-EG" sz="7200" b="1" dirty="0" err="1">
                <a:solidFill>
                  <a:srgbClr val="003300"/>
                </a:solidFill>
              </a:rPr>
              <a:t>يايَسُوعْ</a:t>
            </a:r>
            <a:r>
              <a:rPr lang="ar-EG" sz="7200" b="1" dirty="0">
                <a:solidFill>
                  <a:srgbClr val="003300"/>
                </a:solidFill>
              </a:rPr>
              <a:t>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وَلَيْسَ سِــــواكْ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أحِبَّـك </a:t>
            </a:r>
            <a:r>
              <a:rPr lang="ar-EG" sz="7200" b="1" dirty="0" err="1">
                <a:solidFill>
                  <a:srgbClr val="003300"/>
                </a:solidFill>
              </a:rPr>
              <a:t>يايَسُــوعْ</a:t>
            </a:r>
            <a:r>
              <a:rPr lang="ar-EG" sz="7200" b="1" dirty="0">
                <a:solidFill>
                  <a:srgbClr val="003300"/>
                </a:solidFill>
              </a:rPr>
              <a:t>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ولاحَدِّش</a:t>
            </a:r>
            <a:r>
              <a:rPr lang="ar-EG" sz="7200" b="1" dirty="0">
                <a:solidFill>
                  <a:srgbClr val="003300"/>
                </a:solidFill>
              </a:rPr>
              <a:t> وَيَّاكْ)2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470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/>
              <a:t>2-</a:t>
            </a:r>
            <a:br>
              <a:rPr lang="ar-EG" sz="7200" b="1" dirty="0"/>
            </a:br>
            <a:r>
              <a:rPr lang="ar-EG" sz="7200" b="1" dirty="0" err="1"/>
              <a:t>إنتَ</a:t>
            </a:r>
            <a:r>
              <a:rPr lang="ar-EG" sz="7200" b="1" dirty="0"/>
              <a:t> اللي فدِيتني   </a:t>
            </a:r>
          </a:p>
          <a:p>
            <a:pPr algn="ctr" rtl="1">
              <a:defRPr/>
            </a:pPr>
            <a:r>
              <a:rPr lang="ar-EG" sz="7200" b="1" dirty="0"/>
              <a:t>في هُمُومي وعَزِّيتني</a:t>
            </a:r>
            <a:br>
              <a:rPr lang="ar-EG" sz="7200" b="1" dirty="0"/>
            </a:br>
            <a:r>
              <a:rPr lang="ar-EG" sz="7200" b="1" dirty="0"/>
              <a:t>بِلَمْسَة واحدة </a:t>
            </a:r>
            <a:r>
              <a:rPr lang="ar-EG" sz="7200" b="1" dirty="0" err="1"/>
              <a:t>شَفيتني</a:t>
            </a:r>
            <a:r>
              <a:rPr lang="ar-EG" sz="7200" b="1" dirty="0"/>
              <a:t>  </a:t>
            </a:r>
          </a:p>
          <a:p>
            <a:pPr algn="ctr" rtl="1">
              <a:defRPr/>
            </a:pPr>
            <a:r>
              <a:rPr lang="ar-EG" sz="7200" b="1" dirty="0"/>
              <a:t>(وبنَظرَة سِرْت معَاك)2</a:t>
            </a:r>
            <a:br>
              <a:rPr lang="ar-EG" sz="7200" b="1" dirty="0"/>
            </a:br>
            <a:endParaRPr lang="en-US" alt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780064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986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وَحْدَك </a:t>
            </a:r>
            <a:r>
              <a:rPr lang="ar-EG" sz="7200" b="1" dirty="0" err="1">
                <a:solidFill>
                  <a:srgbClr val="003300"/>
                </a:solidFill>
              </a:rPr>
              <a:t>يايَسُوعْ</a:t>
            </a:r>
            <a:r>
              <a:rPr lang="ar-EG" sz="7200" b="1" dirty="0">
                <a:solidFill>
                  <a:srgbClr val="003300"/>
                </a:solidFill>
              </a:rPr>
              <a:t>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وَلَيْسَ سِــــواكْ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أحِبَّـك </a:t>
            </a:r>
            <a:r>
              <a:rPr lang="ar-EG" sz="7200" b="1" dirty="0" err="1">
                <a:solidFill>
                  <a:srgbClr val="003300"/>
                </a:solidFill>
              </a:rPr>
              <a:t>يايَسُــوعْ</a:t>
            </a:r>
            <a:r>
              <a:rPr lang="ar-EG" sz="7200" b="1" dirty="0">
                <a:solidFill>
                  <a:srgbClr val="003300"/>
                </a:solidFill>
              </a:rPr>
              <a:t>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ولاحَدِّش</a:t>
            </a:r>
            <a:r>
              <a:rPr lang="ar-EG" sz="7200" b="1" dirty="0">
                <a:solidFill>
                  <a:srgbClr val="003300"/>
                </a:solidFill>
              </a:rPr>
              <a:t> وَيَّاكْ)2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488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470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/>
              <a:t>3-</a:t>
            </a:r>
            <a:br>
              <a:rPr lang="ar-EG" sz="7200" b="1" dirty="0"/>
            </a:br>
            <a:r>
              <a:rPr lang="ar-EG" sz="7200" b="1" dirty="0"/>
              <a:t>مَسَحت لي دُمُوعِي  </a:t>
            </a:r>
          </a:p>
          <a:p>
            <a:pPr algn="ctr" rtl="1">
              <a:defRPr/>
            </a:pPr>
            <a:r>
              <a:rPr lang="ar-EG" sz="7200" b="1" dirty="0" err="1"/>
              <a:t>ضَمَّدتِلِّــي</a:t>
            </a:r>
            <a:r>
              <a:rPr lang="ar-EG" sz="7200" b="1" dirty="0"/>
              <a:t> جُروحــــي</a:t>
            </a:r>
            <a:br>
              <a:rPr lang="ar-EG" sz="7200" b="1" dirty="0"/>
            </a:br>
            <a:r>
              <a:rPr lang="ar-EG" sz="7200" b="1" dirty="0"/>
              <a:t>حَياتي وروحـــــــــي  </a:t>
            </a:r>
          </a:p>
          <a:p>
            <a:pPr algn="ctr" rtl="1">
              <a:defRPr/>
            </a:pPr>
            <a:r>
              <a:rPr lang="ar-EG" sz="7200" b="1" dirty="0"/>
              <a:t>(سابحَة في أعلى سَمَاك)2</a:t>
            </a:r>
            <a:br>
              <a:rPr lang="ar-EG" sz="7200" b="1" dirty="0"/>
            </a:br>
            <a:endParaRPr lang="en-US" alt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3739845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986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وَحْدَك </a:t>
            </a:r>
            <a:r>
              <a:rPr lang="ar-EG" sz="7200" b="1" dirty="0" err="1">
                <a:solidFill>
                  <a:srgbClr val="003300"/>
                </a:solidFill>
              </a:rPr>
              <a:t>يايَسُوعْ</a:t>
            </a:r>
            <a:r>
              <a:rPr lang="ar-EG" sz="7200" b="1" dirty="0">
                <a:solidFill>
                  <a:srgbClr val="003300"/>
                </a:solidFill>
              </a:rPr>
              <a:t>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وَلَيْسَ سِــــواكْ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أحِبَّـك </a:t>
            </a:r>
            <a:r>
              <a:rPr lang="ar-EG" sz="7200" b="1" dirty="0" err="1">
                <a:solidFill>
                  <a:srgbClr val="003300"/>
                </a:solidFill>
              </a:rPr>
              <a:t>يايَسُــوعْ</a:t>
            </a:r>
            <a:r>
              <a:rPr lang="ar-EG" sz="7200" b="1" dirty="0">
                <a:solidFill>
                  <a:srgbClr val="003300"/>
                </a:solidFill>
              </a:rPr>
              <a:t>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ولاحَدِّش</a:t>
            </a:r>
            <a:r>
              <a:rPr lang="ar-EG" sz="7200" b="1" dirty="0">
                <a:solidFill>
                  <a:srgbClr val="003300"/>
                </a:solidFill>
              </a:rPr>
              <a:t> وَيَّاكْ)2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512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708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/>
              <a:t>3-</a:t>
            </a:r>
            <a:br>
              <a:rPr lang="ar-EG" sz="7200" b="1" dirty="0"/>
            </a:br>
            <a:r>
              <a:rPr lang="ar-EG" sz="7200" b="1" dirty="0"/>
              <a:t>القلب كان قاسي  </a:t>
            </a:r>
          </a:p>
          <a:p>
            <a:pPr algn="ctr" rtl="1">
              <a:defRPr/>
            </a:pPr>
            <a:r>
              <a:rPr lang="ar-EG" sz="7200" b="1" dirty="0"/>
              <a:t>وفضِلت أنا أقاســي</a:t>
            </a:r>
            <a:br>
              <a:rPr lang="ar-EG" sz="7200" b="1" dirty="0"/>
            </a:br>
            <a:r>
              <a:rPr lang="ar-EG" sz="7200" b="1" dirty="0"/>
              <a:t>ولَمَّا فاض كاســـي  </a:t>
            </a:r>
          </a:p>
          <a:p>
            <a:pPr algn="ctr" rtl="1">
              <a:defRPr/>
            </a:pPr>
            <a:r>
              <a:rPr lang="ar-EG" sz="7200" b="1" dirty="0"/>
              <a:t>(بديت أعيش وَيَّاك)2</a:t>
            </a:r>
            <a:br>
              <a:rPr lang="ar-EG" sz="7200" b="1" dirty="0"/>
            </a:br>
            <a:endParaRPr lang="en-US" alt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302612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986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وَحْدَك </a:t>
            </a:r>
            <a:r>
              <a:rPr lang="ar-EG" sz="7200" b="1" dirty="0" err="1">
                <a:solidFill>
                  <a:srgbClr val="003300"/>
                </a:solidFill>
              </a:rPr>
              <a:t>يايَسُوعْ</a:t>
            </a:r>
            <a:r>
              <a:rPr lang="ar-EG" sz="7200" b="1" dirty="0">
                <a:solidFill>
                  <a:srgbClr val="003300"/>
                </a:solidFill>
              </a:rPr>
              <a:t>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وَلَيْسَ سِــــواكْ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أحِبَّـك </a:t>
            </a:r>
            <a:r>
              <a:rPr lang="ar-EG" sz="7200" b="1" dirty="0" err="1">
                <a:solidFill>
                  <a:srgbClr val="003300"/>
                </a:solidFill>
              </a:rPr>
              <a:t>يايَسُــوعْ</a:t>
            </a:r>
            <a:r>
              <a:rPr lang="ar-EG" sz="7200" b="1" dirty="0">
                <a:solidFill>
                  <a:srgbClr val="003300"/>
                </a:solidFill>
              </a:rPr>
              <a:t>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ولاحَدِّش</a:t>
            </a:r>
            <a:r>
              <a:rPr lang="ar-EG" sz="7200" b="1" dirty="0">
                <a:solidFill>
                  <a:srgbClr val="003300"/>
                </a:solidFill>
              </a:rPr>
              <a:t> وَيَّاكْ)2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477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1656</TotalTime>
  <Words>279</Words>
  <Application>Microsoft Office PowerPoint</Application>
  <PresentationFormat>عرض على الشاشة (4:3)</PresentationFormat>
  <Paragraphs>50</Paragraphs>
  <Slides>18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187</cp:revision>
  <dcterms:created xsi:type="dcterms:W3CDTF">2021-12-07T14:30:00Z</dcterms:created>
  <dcterms:modified xsi:type="dcterms:W3CDTF">2024-03-20T11:38:18Z</dcterms:modified>
</cp:coreProperties>
</file>