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ضليت</a:t>
            </a:r>
            <a:r>
              <a:rPr lang="ar-EG" sz="7200" b="1" dirty="0" smtClean="0"/>
              <a:t> عن الطريق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</a:p>
          <a:p>
            <a:pPr algn="ctr"/>
            <a:r>
              <a:rPr lang="ar-EG" sz="8000" b="1" dirty="0" smtClean="0"/>
              <a:t>إن </a:t>
            </a:r>
            <a:r>
              <a:rPr lang="ar-EG" sz="8000" b="1" dirty="0" err="1" smtClean="0"/>
              <a:t>ضليت</a:t>
            </a:r>
            <a:r>
              <a:rPr lang="ar-EG" sz="8000" b="1" dirty="0" smtClean="0"/>
              <a:t> عن الطريق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</a:t>
            </a:r>
            <a:r>
              <a:rPr lang="ar-EG" sz="8000" b="1" dirty="0" smtClean="0"/>
              <a:t>3</a:t>
            </a:r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هو الطريق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ياللي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عايز</a:t>
            </a:r>
            <a:r>
              <a:rPr lang="ar-EG" sz="8000" b="1" dirty="0" smtClean="0"/>
              <a:t> تعرف الحق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</a:t>
            </a:r>
            <a:r>
              <a:rPr lang="ar-EG" sz="8000" b="1" dirty="0" smtClean="0"/>
              <a:t>3</a:t>
            </a:r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هو الحق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ويالمحتار</a:t>
            </a:r>
            <a:r>
              <a:rPr lang="ar-EG" sz="8000" b="1" dirty="0" smtClean="0"/>
              <a:t> </a:t>
            </a:r>
            <a:r>
              <a:rPr lang="ar-EG" sz="8000" b="1" dirty="0" smtClean="0"/>
              <a:t>”فين الحياة“ ؟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( 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هو الحياة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والضعيف وعديم القوة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قوتنا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5-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والمريض وصاحب الداء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هو الشفاء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6-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والمحتاج راحة وأفراح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err="1" smtClean="0"/>
              <a:t>التعزيات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7-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وإن </a:t>
            </a:r>
            <a:r>
              <a:rPr lang="ar-EG" sz="8000" b="1" dirty="0" err="1" smtClean="0"/>
              <a:t>حبيت</a:t>
            </a:r>
            <a:r>
              <a:rPr lang="ar-EG" sz="8000" b="1" dirty="0" smtClean="0"/>
              <a:t> تشهد لله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هو الإنجيل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8-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وياللي</a:t>
            </a:r>
            <a:r>
              <a:rPr lang="ar-EG" sz="8000" b="1" dirty="0" smtClean="0"/>
              <a:t> عايش </a:t>
            </a:r>
            <a:r>
              <a:rPr lang="ar-EG" sz="8000" b="1" dirty="0" err="1" smtClean="0"/>
              <a:t>للسما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قول يسوع ) 2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( </a:t>
            </a:r>
            <a:r>
              <a:rPr lang="ar-EG" sz="8000" b="1" dirty="0" smtClean="0"/>
              <a:t>يسوع ) 3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فيسوع </a:t>
            </a:r>
            <a:r>
              <a:rPr lang="ar-EG" sz="8000" b="1" dirty="0" smtClean="0"/>
              <a:t>نور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</TotalTime>
  <Words>138</Words>
  <Application>Microsoft Office PowerPoint</Application>
  <PresentationFormat>عرض على الشاشة (3:4)‏</PresentationFormat>
  <Paragraphs>42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2022-05-08T09:39:01Z</dcterms:modified>
</cp:coreProperties>
</file>