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124" y="-1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اللي </a:t>
            </a:r>
            <a:r>
              <a:rPr lang="ar-EG" sz="7200" b="1" dirty="0" err="1"/>
              <a:t>ضليت</a:t>
            </a:r>
            <a:r>
              <a:rPr lang="ar-EG" sz="7200" b="1" dirty="0"/>
              <a:t> في الوادي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9490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اللي </a:t>
            </a:r>
            <a:r>
              <a:rPr lang="ar-EG" sz="6600" b="1" dirty="0" err="1"/>
              <a:t>ضَلِّيت</a:t>
            </a:r>
            <a:r>
              <a:rPr lang="ar-EG" sz="6600" b="1" dirty="0"/>
              <a:t> في الوَادِي</a:t>
            </a:r>
            <a:br>
              <a:rPr lang="ar-EG" sz="6600" b="1" dirty="0"/>
            </a:br>
            <a:r>
              <a:rPr lang="ar-EG" sz="6600" b="1" dirty="0"/>
              <a:t>سِنين وِضَاعِت في عِنــــادِي</a:t>
            </a:r>
            <a:br>
              <a:rPr lang="ar-EG" sz="6600" b="1" dirty="0"/>
            </a:br>
            <a:r>
              <a:rPr lang="ar-EG" sz="6600" b="1" dirty="0"/>
              <a:t>يَســــوع سِمِعني وَأنا </a:t>
            </a:r>
            <a:r>
              <a:rPr lang="ar-EG" sz="6600" b="1" dirty="0" err="1"/>
              <a:t>بانادِي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942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حَنّ عَلَيَّ </a:t>
            </a:r>
            <a:r>
              <a:rPr lang="ar-EG" sz="8000" b="1" dirty="0" err="1">
                <a:solidFill>
                  <a:srgbClr val="00582A"/>
                </a:solidFill>
              </a:rPr>
              <a:t>ورَيَّحني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حَنّ عَلَيَّ وفَرَّحني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9490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هوَ حَبيبي </a:t>
            </a:r>
            <a:r>
              <a:rPr lang="ar-EG" sz="6600" b="1" dirty="0" err="1"/>
              <a:t>ومانسَاني</a:t>
            </a:r>
            <a:br>
              <a:rPr lang="ar-EG" sz="6600" b="1" dirty="0"/>
            </a:br>
            <a:r>
              <a:rPr lang="ar-EG" sz="6600" b="1" dirty="0"/>
              <a:t>وعِينُه وَأنا </a:t>
            </a:r>
            <a:r>
              <a:rPr lang="ar-EG" sz="6600" b="1" dirty="0" err="1"/>
              <a:t>تايه</a:t>
            </a:r>
            <a:r>
              <a:rPr lang="ar-EG" sz="6600" b="1" dirty="0"/>
              <a:t> </a:t>
            </a:r>
            <a:r>
              <a:rPr lang="ar-EG" sz="6600" b="1" dirty="0" err="1"/>
              <a:t>شَايفاني</a:t>
            </a:r>
            <a:br>
              <a:rPr lang="ar-EG" sz="6600" b="1" dirty="0"/>
            </a:br>
            <a:r>
              <a:rPr lang="ar-EG" sz="6600" b="1" dirty="0"/>
              <a:t>يَسـوع بنفسه اللي لَقاني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556660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942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حَنّ عَلَيَّ </a:t>
            </a:r>
            <a:r>
              <a:rPr lang="ar-EG" sz="8000" b="1" dirty="0" err="1">
                <a:solidFill>
                  <a:srgbClr val="00582A"/>
                </a:solidFill>
              </a:rPr>
              <a:t>ورَيَّحني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حَنّ عَلَيَّ وفَرَّحني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59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10851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حَس بِكَسري وِبظرُوفِي</a:t>
            </a:r>
            <a:br>
              <a:rPr lang="ar-EG" sz="6600" b="1" dirty="0"/>
            </a:br>
            <a:r>
              <a:rPr lang="ar-EG" sz="6600" b="1" dirty="0"/>
              <a:t>شَاف الجَرح لَمَس خُوفِــي</a:t>
            </a:r>
            <a:br>
              <a:rPr lang="ar-EG" sz="6600" b="1" dirty="0"/>
            </a:br>
            <a:r>
              <a:rPr lang="ar-EG" sz="6600" b="1" dirty="0" err="1"/>
              <a:t>هاحكِي</a:t>
            </a:r>
            <a:r>
              <a:rPr lang="ar-EG" sz="6600" b="1" dirty="0"/>
              <a:t> وَأسَقَّف بِكفـوفـــي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97694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942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حَنّ عَلَيَّ </a:t>
            </a:r>
            <a:r>
              <a:rPr lang="ar-EG" sz="8000" b="1" dirty="0" err="1">
                <a:solidFill>
                  <a:srgbClr val="00582A"/>
                </a:solidFill>
              </a:rPr>
              <a:t>ورَيَّحني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حَنّ عَلَيَّ وفَرَّحني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446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10851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كُنت بعِيد قَرَّب مِنِّي</a:t>
            </a:r>
            <a:br>
              <a:rPr lang="ar-EG" sz="6600" b="1" dirty="0"/>
            </a:br>
            <a:r>
              <a:rPr lang="ar-EG" sz="6600" b="1" dirty="0"/>
              <a:t>شَافني وَحِيد قام طَمِّنِّي</a:t>
            </a:r>
            <a:br>
              <a:rPr lang="ar-EG" sz="6600" b="1" dirty="0"/>
            </a:br>
            <a:r>
              <a:rPr lang="ar-EG" sz="6600" b="1" dirty="0"/>
              <a:t>عُمر ما حَاجَة </a:t>
            </a:r>
            <a:r>
              <a:rPr lang="ar-EG" sz="6600" b="1" dirty="0" err="1"/>
              <a:t>هاتؤلِمني</a:t>
            </a:r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19697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942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حَنّ عَلَيَّ </a:t>
            </a:r>
            <a:r>
              <a:rPr lang="ar-EG" sz="8000" b="1" dirty="0" err="1">
                <a:solidFill>
                  <a:srgbClr val="00582A"/>
                </a:solidFill>
              </a:rPr>
              <a:t>ورَيَّحني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حَنّ عَلَيَّ وفَرَّحني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848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118</Words>
  <Application>Microsoft Office PowerPoint</Application>
  <PresentationFormat>عرض على الشاشة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222</cp:revision>
  <dcterms:created xsi:type="dcterms:W3CDTF">2021-12-07T14:30:00Z</dcterms:created>
  <dcterms:modified xsi:type="dcterms:W3CDTF">2024-03-19T16:03:30Z</dcterms:modified>
</cp:coreProperties>
</file>