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75" r:id="rId2"/>
    <p:sldId id="277" r:id="rId3"/>
    <p:sldId id="395" r:id="rId4"/>
    <p:sldId id="396" r:id="rId5"/>
    <p:sldId id="397" r:id="rId6"/>
    <p:sldId id="398" r:id="rId7"/>
    <p:sldId id="399" r:id="rId8"/>
    <p:sldId id="400" r:id="rId9"/>
    <p:sldId id="401" r:id="rId10"/>
    <p:sldId id="29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277"/>
            <p14:sldId id="395"/>
            <p14:sldId id="396"/>
            <p14:sldId id="397"/>
            <p14:sldId id="398"/>
            <p14:sldId id="399"/>
            <p14:sldId id="400"/>
            <p14:sldId id="401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74" d="100"/>
          <a:sy n="74" d="100"/>
        </p:scale>
        <p:origin x="124" y="-133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3/19/2024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3/19/2024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0"/>
            <a:ext cx="9144000" cy="33956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/>
              <a:t>أنا اللي </a:t>
            </a:r>
            <a:r>
              <a:rPr lang="ar-EG" sz="7200" b="1" dirty="0" err="1"/>
              <a:t>ضليت</a:t>
            </a:r>
            <a:r>
              <a:rPr lang="ar-EG" sz="7200" b="1" dirty="0"/>
              <a:t> في الوادي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-152400"/>
            <a:ext cx="9982199" cy="94901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1- 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/>
              <a:t>أنا اللي </a:t>
            </a:r>
            <a:r>
              <a:rPr lang="ar-EG" sz="6600" b="1" dirty="0" err="1"/>
              <a:t>ضَلِّيت</a:t>
            </a:r>
            <a:r>
              <a:rPr lang="ar-EG" sz="6600" b="1" dirty="0"/>
              <a:t> في الوَادِي</a:t>
            </a:r>
            <a:br>
              <a:rPr lang="ar-EG" sz="6600" b="1" dirty="0"/>
            </a:br>
            <a:r>
              <a:rPr lang="ar-EG" sz="6600" b="1" dirty="0"/>
              <a:t>سِنين وِضَاعِت في عِنــــادِي</a:t>
            </a:r>
            <a:br>
              <a:rPr lang="ar-EG" sz="6600" b="1" dirty="0"/>
            </a:br>
            <a:r>
              <a:rPr lang="ar-EG" sz="6600" b="1" dirty="0"/>
              <a:t>يَســــوع سِمِعني وَأنا </a:t>
            </a:r>
            <a:r>
              <a:rPr lang="ar-EG" sz="6600" b="1" dirty="0" err="1"/>
              <a:t>بانادِي</a:t>
            </a:r>
            <a:br>
              <a:rPr lang="ar-EG" sz="6600" b="1" dirty="0"/>
            </a:br>
            <a:br>
              <a:rPr lang="ar-EG" sz="6600" b="1" dirty="0"/>
            </a:br>
            <a:endParaRPr lang="ar-EG" sz="80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199" y="152400"/>
            <a:ext cx="9982199" cy="94212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EG" sz="8000" b="1" dirty="0">
                <a:solidFill>
                  <a:srgbClr val="00582A"/>
                </a:solidFill>
              </a:rPr>
              <a:t>القرار: </a:t>
            </a:r>
          </a:p>
          <a:p>
            <a:pPr algn="ctr">
              <a:lnSpc>
                <a:spcPct val="150000"/>
              </a:lnSpc>
            </a:pPr>
            <a:r>
              <a:rPr lang="ar-EG" sz="8000" b="1" dirty="0">
                <a:solidFill>
                  <a:srgbClr val="00582A"/>
                </a:solidFill>
              </a:rPr>
              <a:t>حَنّ عَلَيَّ </a:t>
            </a:r>
            <a:r>
              <a:rPr lang="ar-EG" sz="8000" b="1" dirty="0" err="1">
                <a:solidFill>
                  <a:srgbClr val="00582A"/>
                </a:solidFill>
              </a:rPr>
              <a:t>ورَيَّحني</a:t>
            </a:r>
            <a:endParaRPr lang="ar-EG" sz="8000" b="1" dirty="0">
              <a:solidFill>
                <a:srgbClr val="00582A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ar-EG" sz="8000" b="1" dirty="0">
                <a:solidFill>
                  <a:srgbClr val="00582A"/>
                </a:solidFill>
              </a:rPr>
              <a:t>حَنّ عَلَيَّ وفَرَّحني</a:t>
            </a:r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dirty="0">
                <a:solidFill>
                  <a:srgbClr val="00582A"/>
                </a:solidFill>
              </a:rPr>
              <a:t> </a:t>
            </a:r>
            <a:br>
              <a:rPr lang="ar-EG" sz="8000" b="1" dirty="0">
                <a:solidFill>
                  <a:srgbClr val="00582A"/>
                </a:solidFill>
              </a:rPr>
            </a:br>
            <a:endParaRPr lang="ar-EG" sz="96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-152400"/>
            <a:ext cx="9982199" cy="94901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2- 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/>
              <a:t>هوَ حَبيبي </a:t>
            </a:r>
            <a:r>
              <a:rPr lang="ar-EG" sz="6600" b="1" dirty="0" err="1"/>
              <a:t>ومانسَاني</a:t>
            </a:r>
            <a:br>
              <a:rPr lang="ar-EG" sz="6600" b="1" dirty="0"/>
            </a:br>
            <a:r>
              <a:rPr lang="ar-EG" sz="6600" b="1" dirty="0"/>
              <a:t>وعِينُه وَأنا </a:t>
            </a:r>
            <a:r>
              <a:rPr lang="ar-EG" sz="6600" b="1" dirty="0" err="1"/>
              <a:t>تايه</a:t>
            </a:r>
            <a:r>
              <a:rPr lang="ar-EG" sz="6600" b="1" dirty="0"/>
              <a:t> </a:t>
            </a:r>
            <a:r>
              <a:rPr lang="ar-EG" sz="6600" b="1" dirty="0" err="1"/>
              <a:t>شَايفاني</a:t>
            </a:r>
            <a:br>
              <a:rPr lang="ar-EG" sz="6600" b="1" dirty="0"/>
            </a:br>
            <a:r>
              <a:rPr lang="ar-EG" sz="6600" b="1" dirty="0"/>
              <a:t>يَسـوع بنفسه اللي لَقاني</a:t>
            </a:r>
            <a:br>
              <a:rPr lang="ar-EG" sz="6600" b="1" dirty="0"/>
            </a:br>
            <a:br>
              <a:rPr lang="ar-EG" sz="6600" b="1" dirty="0"/>
            </a:br>
            <a:endParaRPr lang="ar-EG" sz="8000" b="1" dirty="0"/>
          </a:p>
        </p:txBody>
      </p:sp>
    </p:spTree>
    <p:extLst>
      <p:ext uri="{BB962C8B-B14F-4D97-AF65-F5344CB8AC3E}">
        <p14:creationId xmlns:p14="http://schemas.microsoft.com/office/powerpoint/2010/main" val="35566604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199" y="152400"/>
            <a:ext cx="9982199" cy="94212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EG" sz="8000" b="1" dirty="0">
                <a:solidFill>
                  <a:srgbClr val="00582A"/>
                </a:solidFill>
              </a:rPr>
              <a:t>القرار: </a:t>
            </a:r>
          </a:p>
          <a:p>
            <a:pPr algn="ctr">
              <a:lnSpc>
                <a:spcPct val="150000"/>
              </a:lnSpc>
            </a:pPr>
            <a:r>
              <a:rPr lang="ar-EG" sz="8000" b="1" dirty="0">
                <a:solidFill>
                  <a:srgbClr val="00582A"/>
                </a:solidFill>
              </a:rPr>
              <a:t>حَنّ عَلَيَّ </a:t>
            </a:r>
            <a:r>
              <a:rPr lang="ar-EG" sz="8000" b="1" dirty="0" err="1">
                <a:solidFill>
                  <a:srgbClr val="00582A"/>
                </a:solidFill>
              </a:rPr>
              <a:t>ورَيَّحني</a:t>
            </a:r>
            <a:endParaRPr lang="ar-EG" sz="8000" b="1" dirty="0">
              <a:solidFill>
                <a:srgbClr val="00582A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ar-EG" sz="8000" b="1" dirty="0">
                <a:solidFill>
                  <a:srgbClr val="00582A"/>
                </a:solidFill>
              </a:rPr>
              <a:t>حَنّ عَلَيَّ وفَرَّحني</a:t>
            </a:r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dirty="0">
                <a:solidFill>
                  <a:srgbClr val="00582A"/>
                </a:solidFill>
              </a:rPr>
              <a:t> </a:t>
            </a:r>
            <a:br>
              <a:rPr lang="ar-EG" sz="8000" b="1" dirty="0">
                <a:solidFill>
                  <a:srgbClr val="00582A"/>
                </a:solidFill>
              </a:rPr>
            </a:br>
            <a:endParaRPr lang="ar-EG" sz="96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85925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-152400"/>
            <a:ext cx="9982199" cy="108518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3- 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/>
              <a:t>حَس بِكَسري وِبظرُوفِي</a:t>
            </a:r>
            <a:br>
              <a:rPr lang="ar-EG" sz="6600" b="1" dirty="0"/>
            </a:br>
            <a:r>
              <a:rPr lang="ar-EG" sz="6600" b="1" dirty="0"/>
              <a:t>شَاف الجَرح لَمَس خُوفِــي</a:t>
            </a:r>
            <a:br>
              <a:rPr lang="ar-EG" sz="6600" b="1" dirty="0"/>
            </a:br>
            <a:r>
              <a:rPr lang="ar-EG" sz="6600" b="1" dirty="0" err="1"/>
              <a:t>هاحكِي</a:t>
            </a:r>
            <a:r>
              <a:rPr lang="ar-EG" sz="6600" b="1" dirty="0"/>
              <a:t> وَأسَقَّف بِكفـوفـــي</a:t>
            </a:r>
            <a:br>
              <a:rPr lang="ar-EG" sz="6600" b="1" dirty="0"/>
            </a:br>
            <a:br>
              <a:rPr lang="ar-EG" sz="6600" b="1" dirty="0"/>
            </a:br>
            <a:br>
              <a:rPr lang="ar-EG" sz="6600" b="1" dirty="0"/>
            </a:br>
            <a:endParaRPr lang="ar-EG" sz="8000" b="1" dirty="0"/>
          </a:p>
        </p:txBody>
      </p:sp>
    </p:spTree>
    <p:extLst>
      <p:ext uri="{BB962C8B-B14F-4D97-AF65-F5344CB8AC3E}">
        <p14:creationId xmlns:p14="http://schemas.microsoft.com/office/powerpoint/2010/main" val="9769444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199" y="152400"/>
            <a:ext cx="9982199" cy="94212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EG" sz="8000" b="1" dirty="0">
                <a:solidFill>
                  <a:srgbClr val="00582A"/>
                </a:solidFill>
              </a:rPr>
              <a:t>القرار: </a:t>
            </a:r>
          </a:p>
          <a:p>
            <a:pPr algn="ctr">
              <a:lnSpc>
                <a:spcPct val="150000"/>
              </a:lnSpc>
            </a:pPr>
            <a:r>
              <a:rPr lang="ar-EG" sz="8000" b="1" dirty="0">
                <a:solidFill>
                  <a:srgbClr val="00582A"/>
                </a:solidFill>
              </a:rPr>
              <a:t>حَنّ عَلَيَّ </a:t>
            </a:r>
            <a:r>
              <a:rPr lang="ar-EG" sz="8000" b="1" dirty="0" err="1">
                <a:solidFill>
                  <a:srgbClr val="00582A"/>
                </a:solidFill>
              </a:rPr>
              <a:t>ورَيَّحني</a:t>
            </a:r>
            <a:endParaRPr lang="ar-EG" sz="8000" b="1" dirty="0">
              <a:solidFill>
                <a:srgbClr val="00582A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ar-EG" sz="8000" b="1" dirty="0">
                <a:solidFill>
                  <a:srgbClr val="00582A"/>
                </a:solidFill>
              </a:rPr>
              <a:t>حَنّ عَلَيَّ وفَرَّحني</a:t>
            </a:r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dirty="0">
                <a:solidFill>
                  <a:srgbClr val="00582A"/>
                </a:solidFill>
              </a:rPr>
              <a:t> </a:t>
            </a:r>
            <a:br>
              <a:rPr lang="ar-EG" sz="8000" b="1" dirty="0">
                <a:solidFill>
                  <a:srgbClr val="00582A"/>
                </a:solidFill>
              </a:rPr>
            </a:br>
            <a:endParaRPr lang="ar-EG" sz="96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64465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-152400"/>
            <a:ext cx="9982199" cy="108518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4- 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/>
              <a:t>كُنت بعِيد قَرَّب مِنِّي</a:t>
            </a:r>
            <a:br>
              <a:rPr lang="ar-EG" sz="6600" b="1" dirty="0"/>
            </a:br>
            <a:r>
              <a:rPr lang="ar-EG" sz="6600" b="1" dirty="0"/>
              <a:t>شَافني وَحِيد قام طَمِّنِّي</a:t>
            </a:r>
            <a:br>
              <a:rPr lang="ar-EG" sz="6600" b="1" dirty="0"/>
            </a:br>
            <a:r>
              <a:rPr lang="ar-EG" sz="6600" b="1" dirty="0"/>
              <a:t>عُمر ما حَاجَة </a:t>
            </a:r>
            <a:r>
              <a:rPr lang="ar-EG" sz="6600" b="1" dirty="0" err="1"/>
              <a:t>هاتؤلِمني</a:t>
            </a:r>
            <a:br>
              <a:rPr lang="ar-EG" sz="6600" b="1" dirty="0"/>
            </a:br>
            <a:br>
              <a:rPr lang="ar-EG" sz="6600" b="1" dirty="0"/>
            </a:br>
            <a:br>
              <a:rPr lang="ar-EG" sz="6600" b="1" dirty="0"/>
            </a:br>
            <a:endParaRPr lang="ar-EG" sz="8000" b="1" dirty="0"/>
          </a:p>
        </p:txBody>
      </p:sp>
    </p:spTree>
    <p:extLst>
      <p:ext uri="{BB962C8B-B14F-4D97-AF65-F5344CB8AC3E}">
        <p14:creationId xmlns:p14="http://schemas.microsoft.com/office/powerpoint/2010/main" val="31969723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199" y="152400"/>
            <a:ext cx="9982199" cy="94212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EG" sz="8000" b="1" dirty="0">
                <a:solidFill>
                  <a:srgbClr val="00582A"/>
                </a:solidFill>
              </a:rPr>
              <a:t>القرار: </a:t>
            </a:r>
          </a:p>
          <a:p>
            <a:pPr algn="ctr">
              <a:lnSpc>
                <a:spcPct val="150000"/>
              </a:lnSpc>
            </a:pPr>
            <a:r>
              <a:rPr lang="ar-EG" sz="8000" b="1" dirty="0">
                <a:solidFill>
                  <a:srgbClr val="00582A"/>
                </a:solidFill>
              </a:rPr>
              <a:t>حَنّ عَلَيَّ </a:t>
            </a:r>
            <a:r>
              <a:rPr lang="ar-EG" sz="8000" b="1" dirty="0" err="1">
                <a:solidFill>
                  <a:srgbClr val="00582A"/>
                </a:solidFill>
              </a:rPr>
              <a:t>ورَيَّحني</a:t>
            </a:r>
            <a:endParaRPr lang="ar-EG" sz="8000" b="1" dirty="0">
              <a:solidFill>
                <a:srgbClr val="00582A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ar-EG" sz="8000" b="1" dirty="0">
                <a:solidFill>
                  <a:srgbClr val="00582A"/>
                </a:solidFill>
              </a:rPr>
              <a:t>حَنّ عَلَيَّ وفَرَّحني</a:t>
            </a:r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dirty="0">
                <a:solidFill>
                  <a:srgbClr val="00582A"/>
                </a:solidFill>
              </a:rPr>
              <a:t> </a:t>
            </a:r>
            <a:br>
              <a:rPr lang="ar-EG" sz="8000" b="1" dirty="0">
                <a:solidFill>
                  <a:srgbClr val="00582A"/>
                </a:solidFill>
              </a:rPr>
            </a:br>
            <a:endParaRPr lang="ar-EG" sz="96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98487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1747</TotalTime>
  <Words>118</Words>
  <Application>Microsoft Office PowerPoint</Application>
  <PresentationFormat>عرض على الشاشة (4:3)</PresentationFormat>
  <Paragraphs>22</Paragraphs>
  <Slides>10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222</cp:revision>
  <dcterms:created xsi:type="dcterms:W3CDTF">2021-12-07T14:30:00Z</dcterms:created>
  <dcterms:modified xsi:type="dcterms:W3CDTF">2024-03-19T16:03:30Z</dcterms:modified>
</cp:coreProperties>
</file>