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5" r:id="rId2"/>
    <p:sldId id="277" r:id="rId3"/>
    <p:sldId id="395" r:id="rId4"/>
    <p:sldId id="396" r:id="rId5"/>
    <p:sldId id="397" r:id="rId6"/>
    <p:sldId id="398" r:id="rId7"/>
    <p:sldId id="399" r:id="rId8"/>
    <p:sldId id="29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Default Section" id="{7FF20E8B-AD12-439D-9E17-619C6F38680D}">
          <p14:sldIdLst>
            <p14:sldId id="275"/>
            <p14:sldId id="277"/>
            <p14:sldId id="274"/>
            <p14:sldId id="307"/>
            <p14:sldId id="303"/>
            <p14:sldId id="306"/>
            <p14:sldId id="308"/>
            <p14:sldId id="309"/>
            <p14:sldId id="293"/>
          </p14:sldIdLst>
        </p14:section>
        <p14:section name="Untitled Section" id="{2C17607C-8ED3-4A7C-8A1F-A772B8E7EDB9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941" autoAdjust="0"/>
    <p:restoredTop sz="94660"/>
  </p:normalViewPr>
  <p:slideViewPr>
    <p:cSldViewPr>
      <p:cViewPr>
        <p:scale>
          <a:sx n="80" d="100"/>
          <a:sy n="80" d="100"/>
        </p:scale>
        <p:origin x="-768" y="-576"/>
      </p:cViewPr>
      <p:guideLst>
        <p:guide orient="horz" pos="216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CEA6EB-D115-4AB1-880A-0DDA4CA32736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FF322-D4C6-4705-80B2-EA0C2114B97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793384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2DEC02-EF57-47C1-88F7-AA66B01A5C62}" type="datetimeFigureOut">
              <a:rPr lang="en-US" smtClean="0"/>
              <a:pPr/>
              <a:t>5/8/2022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9D8EE-1C58-4967-B84E-712E501975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3" name="Picture 2" descr="power point praise LOGO 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4244486"/>
            <a:ext cx="4953000" cy="203729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0" y="0"/>
            <a:ext cx="9144000" cy="33956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EG" sz="8000" b="1" dirty="0" smtClean="0"/>
              <a:t>تـرنيــمة</a:t>
            </a:r>
            <a:endParaRPr lang="ar-EG" sz="8000" b="1" dirty="0"/>
          </a:p>
          <a:p>
            <a:pPr algn="ctr" rtl="1">
              <a:lnSpc>
                <a:spcPct val="150000"/>
              </a:lnSpc>
            </a:pPr>
            <a:r>
              <a:rPr lang="ar-EG" sz="7200" b="1" dirty="0" err="1" smtClean="0"/>
              <a:t>انا</a:t>
            </a:r>
            <a:r>
              <a:rPr lang="ar-EG" sz="7200" b="1" dirty="0" smtClean="0"/>
              <a:t> </a:t>
            </a:r>
            <a:r>
              <a:rPr lang="ar-EG" sz="7200" b="1" dirty="0" err="1" smtClean="0"/>
              <a:t>جايلك</a:t>
            </a:r>
            <a:r>
              <a:rPr lang="ar-EG" sz="7200" b="1" dirty="0" smtClean="0"/>
              <a:t> قلبي ذليل</a:t>
            </a:r>
            <a:endParaRPr lang="ar-EG" sz="7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47208"/>
            <a:ext cx="9982199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 smtClean="0"/>
              <a:t>1- </a:t>
            </a:r>
            <a:endParaRPr lang="ar-EG" sz="8000" b="1" dirty="0" smtClean="0"/>
          </a:p>
          <a:p>
            <a:pPr algn="ctr"/>
            <a:r>
              <a:rPr lang="ar-EG" sz="8000" b="1" dirty="0" smtClean="0"/>
              <a:t>(</a:t>
            </a:r>
            <a:r>
              <a:rPr lang="ar-EG" sz="8000" b="1" dirty="0" smtClean="0"/>
              <a:t>أنا </a:t>
            </a:r>
            <a:r>
              <a:rPr lang="ar-EG" sz="8000" b="1" dirty="0" err="1" smtClean="0"/>
              <a:t>جايلك</a:t>
            </a:r>
            <a:r>
              <a:rPr lang="ar-EG" sz="8000" b="1" dirty="0" smtClean="0"/>
              <a:t> قلبي ذليل </a:t>
            </a:r>
            <a:endParaRPr lang="ar-EG" sz="8000" b="1" dirty="0" smtClean="0"/>
          </a:p>
          <a:p>
            <a:pPr algn="ctr"/>
            <a:r>
              <a:rPr lang="ar-EG" sz="8000" b="1" dirty="0" smtClean="0"/>
              <a:t>عني </a:t>
            </a:r>
            <a:r>
              <a:rPr lang="ar-EG" sz="8000" b="1" dirty="0" smtClean="0"/>
              <a:t>أحمالي </a:t>
            </a:r>
            <a:r>
              <a:rPr lang="ar-EG" sz="8000" b="1" dirty="0" err="1" smtClean="0"/>
              <a:t>بتشيل</a:t>
            </a:r>
            <a:r>
              <a:rPr lang="ar-EG" sz="8000" b="1" dirty="0" smtClean="0"/>
              <a:t/>
            </a:r>
            <a:br>
              <a:rPr lang="ar-EG" sz="8000" b="1" dirty="0" smtClean="0"/>
            </a:br>
            <a:r>
              <a:rPr lang="ar-EG" sz="8000" b="1" dirty="0" smtClean="0"/>
              <a:t>وفي جنبك أقوى دليل </a:t>
            </a:r>
            <a:endParaRPr lang="ar-EG" sz="8000" b="1" dirty="0" smtClean="0"/>
          </a:p>
          <a:p>
            <a:pPr algn="ctr"/>
            <a:r>
              <a:rPr lang="ar-EG" sz="8000" b="1" dirty="0" err="1" smtClean="0"/>
              <a:t>بتردني</a:t>
            </a:r>
            <a:r>
              <a:rPr lang="ar-EG" sz="8000" b="1" dirty="0" smtClean="0"/>
              <a:t> </a:t>
            </a:r>
            <a:r>
              <a:rPr lang="ar-EG" sz="8000" b="1" dirty="0" smtClean="0"/>
              <a:t>بالتهليل)2</a:t>
            </a:r>
            <a:br>
              <a:rPr lang="ar-EG" sz="8000" b="1" dirty="0" smtClean="0"/>
            </a:br>
            <a:endParaRPr lang="ar-EG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897315"/>
            <a:ext cx="9982199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 smtClean="0"/>
              <a:t>(أنا ضامن فيك أحلامي </a:t>
            </a:r>
            <a:endParaRPr lang="ar-EG" sz="8000" b="1" dirty="0" smtClean="0"/>
          </a:p>
          <a:p>
            <a:pPr algn="ctr"/>
            <a:r>
              <a:rPr lang="ar-EG" sz="8000" b="1" dirty="0" smtClean="0"/>
              <a:t>يا </a:t>
            </a:r>
            <a:r>
              <a:rPr lang="ar-EG" sz="8000" b="1" dirty="0" smtClean="0"/>
              <a:t>محلي كل أيامي</a:t>
            </a:r>
            <a:br>
              <a:rPr lang="ar-EG" sz="8000" b="1" dirty="0" smtClean="0"/>
            </a:br>
            <a:r>
              <a:rPr lang="ar-EG" sz="8000" b="1" dirty="0" smtClean="0"/>
              <a:t>حبك ما يغيب عن بالي </a:t>
            </a:r>
            <a:endParaRPr lang="ar-EG" sz="8000" b="1" dirty="0" smtClean="0"/>
          </a:p>
          <a:p>
            <a:pPr algn="ctr"/>
            <a:r>
              <a:rPr lang="ar-EG" sz="8000" b="1" dirty="0" err="1" smtClean="0"/>
              <a:t>بينور</a:t>
            </a:r>
            <a:r>
              <a:rPr lang="ar-EG" sz="8000" b="1" dirty="0" smtClean="0"/>
              <a:t> </a:t>
            </a:r>
            <a:r>
              <a:rPr lang="ar-EG" sz="8000" b="1" dirty="0" smtClean="0"/>
              <a:t>قلب الليل)2</a:t>
            </a:r>
            <a:br>
              <a:rPr lang="ar-EG" sz="8000" b="1" dirty="0" smtClean="0"/>
            </a:br>
            <a:endParaRPr lang="ar-EG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0"/>
            <a:ext cx="9982199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 smtClean="0"/>
              <a:t>2- </a:t>
            </a:r>
          </a:p>
          <a:p>
            <a:pPr algn="ctr"/>
            <a:r>
              <a:rPr lang="ar-EG" sz="8000" b="1" dirty="0" smtClean="0"/>
              <a:t>(بترد كل ضياع </a:t>
            </a:r>
            <a:endParaRPr lang="ar-EG" sz="8000" b="1" dirty="0" smtClean="0"/>
          </a:p>
          <a:p>
            <a:pPr algn="ctr"/>
            <a:r>
              <a:rPr lang="ar-EG" sz="8000" b="1" dirty="0" smtClean="0"/>
              <a:t>وبتشبع </a:t>
            </a:r>
            <a:r>
              <a:rPr lang="ar-EG" sz="8000" b="1" dirty="0" smtClean="0"/>
              <a:t>اللي جاع</a:t>
            </a:r>
            <a:br>
              <a:rPr lang="ar-EG" sz="8000" b="1" dirty="0" smtClean="0"/>
            </a:br>
            <a:r>
              <a:rPr lang="ar-EG" sz="8000" b="1" dirty="0" smtClean="0"/>
              <a:t>حضنك واسع </a:t>
            </a:r>
            <a:r>
              <a:rPr lang="ar-EG" sz="8000" b="1" dirty="0" err="1" smtClean="0"/>
              <a:t>بيساع</a:t>
            </a:r>
            <a:r>
              <a:rPr lang="ar-EG" sz="8000" b="1" dirty="0" smtClean="0"/>
              <a:t> </a:t>
            </a:r>
            <a:endParaRPr lang="ar-EG" sz="8000" b="1" dirty="0" smtClean="0"/>
          </a:p>
          <a:p>
            <a:pPr algn="ctr"/>
            <a:r>
              <a:rPr lang="ar-EG" sz="8000" b="1" dirty="0" smtClean="0"/>
              <a:t>ويقول </a:t>
            </a:r>
            <a:r>
              <a:rPr lang="ar-EG" sz="8000" b="1" dirty="0" smtClean="0"/>
              <a:t>للحزن وداع)2</a:t>
            </a:r>
            <a:r>
              <a:rPr lang="ar-EG" sz="8000" b="1" dirty="0" smtClean="0"/>
              <a:t/>
            </a:r>
            <a:br>
              <a:rPr lang="ar-EG" sz="8000" b="1" dirty="0" smtClean="0"/>
            </a:br>
            <a:endParaRPr lang="ar-EG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0999" y="685800"/>
            <a:ext cx="9982199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 smtClean="0"/>
              <a:t>(</a:t>
            </a:r>
            <a:r>
              <a:rPr lang="ar-EG" sz="8000" b="1" dirty="0" err="1" smtClean="0"/>
              <a:t>حبيت</a:t>
            </a:r>
            <a:r>
              <a:rPr lang="ar-EG" sz="8000" b="1" dirty="0" smtClean="0"/>
              <a:t> إنساني لذاته </a:t>
            </a:r>
            <a:endParaRPr lang="ar-EG" sz="8000" b="1" dirty="0" smtClean="0"/>
          </a:p>
          <a:p>
            <a:pPr algn="ctr"/>
            <a:r>
              <a:rPr lang="ar-EG" sz="8000" b="1" dirty="0" smtClean="0"/>
              <a:t>كنت </a:t>
            </a:r>
            <a:r>
              <a:rPr lang="ar-EG" sz="8000" b="1" dirty="0" smtClean="0"/>
              <a:t>له قريب لنجاته</a:t>
            </a:r>
            <a:br>
              <a:rPr lang="ar-EG" sz="8000" b="1" dirty="0" smtClean="0"/>
            </a:br>
            <a:r>
              <a:rPr lang="ar-EG" sz="8000" b="1" dirty="0" smtClean="0"/>
              <a:t>أحيته بعد مماته </a:t>
            </a:r>
            <a:endParaRPr lang="ar-EG" sz="8000" b="1" dirty="0" smtClean="0"/>
          </a:p>
          <a:p>
            <a:pPr algn="ctr"/>
            <a:r>
              <a:rPr lang="ar-EG" sz="7200" b="1" dirty="0" smtClean="0"/>
              <a:t>وبقيت </a:t>
            </a:r>
            <a:r>
              <a:rPr lang="ar-EG" sz="7200" b="1" dirty="0" smtClean="0"/>
              <a:t>له راعي في مراع)2</a:t>
            </a:r>
            <a:r>
              <a:rPr lang="ar-EG" sz="8000" b="1" dirty="0" smtClean="0"/>
              <a:t/>
            </a:r>
            <a:br>
              <a:rPr lang="ar-EG" sz="8000" b="1" dirty="0" smtClean="0"/>
            </a:br>
            <a:endParaRPr lang="ar-EG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57200" y="-40898"/>
            <a:ext cx="9982199" cy="8956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EG" sz="8000" b="1" dirty="0" smtClean="0"/>
              <a:t>3- </a:t>
            </a:r>
          </a:p>
          <a:p>
            <a:pPr algn="ctr"/>
            <a:r>
              <a:rPr lang="ar-EG" sz="8000" b="1" dirty="0" smtClean="0"/>
              <a:t>(دخلني لعمق </a:t>
            </a:r>
            <a:r>
              <a:rPr lang="ar-EG" sz="8000" b="1" dirty="0" err="1" smtClean="0"/>
              <a:t>معاك</a:t>
            </a:r>
            <a:r>
              <a:rPr lang="ar-EG" sz="8000" b="1" dirty="0" smtClean="0"/>
              <a:t> </a:t>
            </a:r>
            <a:endParaRPr lang="ar-EG" sz="8000" b="1" dirty="0" smtClean="0"/>
          </a:p>
          <a:p>
            <a:pPr algn="ctr"/>
            <a:r>
              <a:rPr lang="ar-EG" sz="8000" b="1" dirty="0" err="1" smtClean="0"/>
              <a:t>اتمتع</a:t>
            </a:r>
            <a:r>
              <a:rPr lang="ar-EG" sz="8000" b="1" dirty="0" smtClean="0"/>
              <a:t> </a:t>
            </a:r>
            <a:r>
              <a:rPr lang="ar-EG" sz="8000" b="1" dirty="0" err="1" smtClean="0"/>
              <a:t>برؤياك</a:t>
            </a:r>
            <a:r>
              <a:rPr lang="ar-EG" sz="8000" b="1" dirty="0" smtClean="0"/>
              <a:t/>
            </a:r>
            <a:br>
              <a:rPr lang="ar-EG" sz="8000" b="1" dirty="0" smtClean="0"/>
            </a:br>
            <a:r>
              <a:rPr lang="ar-EG" sz="8000" b="1" dirty="0" smtClean="0"/>
              <a:t>تتملى عيوني </a:t>
            </a:r>
            <a:r>
              <a:rPr lang="ar-EG" sz="8000" b="1" dirty="0" err="1" smtClean="0"/>
              <a:t>بهاك</a:t>
            </a:r>
            <a:r>
              <a:rPr lang="ar-EG" sz="8000" b="1" dirty="0" smtClean="0"/>
              <a:t> </a:t>
            </a:r>
            <a:endParaRPr lang="ar-EG" sz="8000" b="1" dirty="0" smtClean="0"/>
          </a:p>
          <a:p>
            <a:pPr algn="ctr"/>
            <a:r>
              <a:rPr lang="ar-EG" sz="8000" b="1" dirty="0" smtClean="0"/>
              <a:t>لحد </a:t>
            </a:r>
            <a:r>
              <a:rPr lang="ar-EG" sz="8000" b="1" dirty="0" smtClean="0"/>
              <a:t>ما </a:t>
            </a:r>
            <a:r>
              <a:rPr lang="ar-EG" sz="8000" b="1" dirty="0" err="1" smtClean="0"/>
              <a:t>القاك</a:t>
            </a:r>
            <a:r>
              <a:rPr lang="ar-EG" sz="8000" b="1" dirty="0" smtClean="0"/>
              <a:t>)2</a:t>
            </a:r>
            <a:r>
              <a:rPr lang="ar-EG" sz="8000" b="1" dirty="0" smtClean="0"/>
              <a:t/>
            </a:r>
            <a:br>
              <a:rPr lang="ar-EG" sz="8000" b="1" dirty="0" smtClean="0"/>
            </a:br>
            <a:r>
              <a:rPr lang="ar-EG" sz="8000" b="1" dirty="0" smtClean="0"/>
              <a:t> </a:t>
            </a:r>
            <a:br>
              <a:rPr lang="ar-EG" sz="8000" b="1" dirty="0" smtClean="0"/>
            </a:br>
            <a:endParaRPr lang="ar-EG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264012735_957065451854111_1597628789508736134_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81000" y="838200"/>
            <a:ext cx="9982199" cy="77251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EG" sz="8000" b="1" dirty="0" smtClean="0"/>
              <a:t>(مستني في غربة يا غالي </a:t>
            </a:r>
            <a:r>
              <a:rPr lang="ar-EG" sz="8000" b="1" dirty="0" err="1" smtClean="0"/>
              <a:t>تيجي</a:t>
            </a:r>
            <a:r>
              <a:rPr lang="ar-EG" sz="8000" b="1" dirty="0" smtClean="0"/>
              <a:t> تبدل أحوالي</a:t>
            </a:r>
            <a:br>
              <a:rPr lang="ar-EG" sz="8000" b="1" dirty="0" smtClean="0"/>
            </a:br>
            <a:r>
              <a:rPr lang="ar-EG" sz="8000" b="1" dirty="0" err="1" smtClean="0"/>
              <a:t>تاخذني</a:t>
            </a:r>
            <a:r>
              <a:rPr lang="ar-EG" sz="8000" b="1" dirty="0" smtClean="0"/>
              <a:t> </a:t>
            </a:r>
            <a:r>
              <a:rPr lang="ar-EG" sz="8000" b="1" dirty="0" err="1" smtClean="0"/>
              <a:t>السما</a:t>
            </a:r>
            <a:r>
              <a:rPr lang="ar-EG" sz="8000" b="1" dirty="0" smtClean="0"/>
              <a:t> </a:t>
            </a:r>
            <a:r>
              <a:rPr lang="ar-EG" sz="8000" b="1" dirty="0" err="1" smtClean="0"/>
              <a:t>طوالي</a:t>
            </a:r>
            <a:r>
              <a:rPr lang="ar-EG" sz="8000" b="1" dirty="0" smtClean="0"/>
              <a:t> </a:t>
            </a:r>
            <a:endParaRPr lang="ar-EG" sz="8000" b="1" dirty="0" smtClean="0"/>
          </a:p>
          <a:p>
            <a:pPr algn="ctr" rtl="1"/>
            <a:r>
              <a:rPr lang="ar-EG" sz="8000" b="1" dirty="0" smtClean="0"/>
              <a:t>وتدوم </a:t>
            </a:r>
            <a:r>
              <a:rPr lang="ar-EG" sz="8000" b="1" dirty="0" smtClean="0"/>
              <a:t>أفراحي </a:t>
            </a:r>
            <a:r>
              <a:rPr lang="ar-EG" sz="8000" b="1" dirty="0" err="1" smtClean="0"/>
              <a:t>معاك</a:t>
            </a:r>
            <a:r>
              <a:rPr lang="ar-EG" sz="8000" b="1" dirty="0" smtClean="0"/>
              <a:t>)2</a:t>
            </a:r>
          </a:p>
          <a:p>
            <a:pPr algn="ctr"/>
            <a:r>
              <a:rPr lang="ar-EG" sz="8000" b="1" dirty="0" smtClean="0"/>
              <a:t/>
            </a:r>
            <a:br>
              <a:rPr lang="ar-EG" sz="8000" b="1" dirty="0" smtClean="0"/>
            </a:br>
            <a:endParaRPr lang="ar-EG" sz="9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wer point praise 3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04800" y="381001"/>
            <a:ext cx="8610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endParaRPr lang="en-US" sz="8000" b="1" dirty="0" smtClean="0"/>
          </a:p>
        </p:txBody>
      </p:sp>
      <p:pic>
        <p:nvPicPr>
          <p:cNvPr id="5" name="Picture 4" descr="power point praise LOGO 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2000" y="2590800"/>
            <a:ext cx="7989418" cy="2971800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68067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1724</TotalTime>
  <Words>55</Words>
  <Application>Microsoft Office PowerPoint</Application>
  <PresentationFormat>عرض على الشاشة (3:4)‏</PresentationFormat>
  <Paragraphs>23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NEVO</dc:creator>
  <cp:lastModifiedBy>ayman nasralla</cp:lastModifiedBy>
  <cp:revision>214</cp:revision>
  <dcterms:created xsi:type="dcterms:W3CDTF">2021-12-07T14:30:00Z</dcterms:created>
  <dcterms:modified xsi:type="dcterms:W3CDTF">2022-05-08T09:53:32Z</dcterms:modified>
</cp:coreProperties>
</file>