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6" r:id="rId4"/>
    <p:sldId id="397" r:id="rId5"/>
    <p:sldId id="404" r:id="rId6"/>
    <p:sldId id="400" r:id="rId7"/>
    <p:sldId id="405" r:id="rId8"/>
    <p:sldId id="403" r:id="rId9"/>
    <p:sldId id="40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404"/>
            <p14:sldId id="400"/>
            <p14:sldId id="405"/>
            <p14:sldId id="403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جيت سلمتك قلبي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1-</a:t>
            </a:r>
            <a:endParaRPr lang="ar-EG" sz="7200" b="1" dirty="0"/>
          </a:p>
          <a:p>
            <a:pPr algn="ctr" rtl="1"/>
            <a:r>
              <a:rPr lang="ar-SA" sz="7200" b="1" dirty="0"/>
              <a:t>(أنا </a:t>
            </a:r>
            <a:r>
              <a:rPr lang="ar-SA" sz="7200" b="1" dirty="0" err="1"/>
              <a:t>جيت</a:t>
            </a:r>
            <a:r>
              <a:rPr lang="ar-SA" sz="7200" b="1" dirty="0"/>
              <a:t> سلمتك قلبي </a:t>
            </a:r>
            <a:endParaRPr lang="ar-EG" sz="7200" b="1" dirty="0"/>
          </a:p>
          <a:p>
            <a:pPr algn="ctr" rtl="1"/>
            <a:r>
              <a:rPr lang="ar-SA" sz="7200" b="1" dirty="0"/>
              <a:t>يا اللي غفرت لي ذنبي) 2</a:t>
            </a:r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معاك</a:t>
            </a:r>
            <a:r>
              <a:rPr lang="ar-SA" sz="7200" b="1" dirty="0"/>
              <a:t> همومي </a:t>
            </a:r>
            <a:r>
              <a:rPr lang="ar-SA" sz="7200" b="1" dirty="0" err="1"/>
              <a:t>بتزول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وافرح </a:t>
            </a:r>
            <a:r>
              <a:rPr lang="ar-SA" sz="7200" b="1" dirty="0" err="1"/>
              <a:t>وياك</a:t>
            </a:r>
            <a:r>
              <a:rPr lang="ar-SA" sz="7200" b="1" dirty="0"/>
              <a:t> على طول) 2</a:t>
            </a:r>
          </a:p>
          <a:p>
            <a:pPr algn="ctr"/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>
                <a:solidFill>
                  <a:srgbClr val="003300"/>
                </a:solidFill>
              </a:rPr>
              <a:t>القرار</a:t>
            </a:r>
            <a:r>
              <a:rPr lang="ar-EG" sz="5400" b="1" dirty="0">
                <a:solidFill>
                  <a:srgbClr val="003300"/>
                </a:solidFill>
              </a:rPr>
              <a:t>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</a:t>
            </a:r>
            <a:r>
              <a:rPr lang="ar-SA" sz="6600" b="1" dirty="0" err="1">
                <a:solidFill>
                  <a:srgbClr val="003300"/>
                </a:solidFill>
              </a:rPr>
              <a:t>ماقدرش</a:t>
            </a:r>
            <a:r>
              <a:rPr lang="ar-SA" sz="6600" b="1" dirty="0">
                <a:solidFill>
                  <a:srgbClr val="003300"/>
                </a:solidFill>
              </a:rPr>
              <a:t> أعيش من غيرك 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رويني يا يسوع من خيرك)2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(في الجوع </a:t>
            </a:r>
            <a:r>
              <a:rPr lang="ar-EG" sz="6600" b="1" dirty="0" err="1">
                <a:solidFill>
                  <a:srgbClr val="003300"/>
                </a:solidFill>
              </a:rPr>
              <a:t>القاك</a:t>
            </a:r>
            <a:r>
              <a:rPr lang="ar-EG" sz="6600" b="1" dirty="0">
                <a:solidFill>
                  <a:srgbClr val="003300"/>
                </a:solidFill>
              </a:rPr>
              <a:t> شبعي 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في خوف </a:t>
            </a:r>
            <a:r>
              <a:rPr lang="ar-EG" sz="6600" b="1" dirty="0" err="1">
                <a:solidFill>
                  <a:srgbClr val="003300"/>
                </a:solidFill>
              </a:rPr>
              <a:t>بتشجعني</a:t>
            </a:r>
            <a:r>
              <a:rPr lang="ar-EG" sz="6600" b="1" dirty="0">
                <a:solidFill>
                  <a:srgbClr val="003300"/>
                </a:solidFill>
              </a:rPr>
              <a:t>)2 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</a:t>
            </a:r>
            <a:br>
              <a:rPr lang="ar-SA" sz="66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56699"/>
            <a:ext cx="9982199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إنت</a:t>
            </a:r>
            <a:r>
              <a:rPr lang="ar-SA" sz="7200" b="1" dirty="0"/>
              <a:t> مهون لي الغربة  </a:t>
            </a:r>
            <a:endParaRPr lang="ar-EG" sz="7200" b="1" dirty="0"/>
          </a:p>
          <a:p>
            <a:pPr algn="ctr" rtl="1"/>
            <a:r>
              <a:rPr lang="ar-SA" sz="6600" b="1" dirty="0" err="1"/>
              <a:t>ومعايا</a:t>
            </a:r>
            <a:r>
              <a:rPr lang="ar-SA" sz="6600" b="1" dirty="0"/>
              <a:t> في ظروفي الصعبة)2</a:t>
            </a:r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إنت</a:t>
            </a:r>
            <a:r>
              <a:rPr lang="ar-SA" sz="7200" b="1" dirty="0"/>
              <a:t> </a:t>
            </a:r>
            <a:r>
              <a:rPr lang="ar-SA" sz="7200" b="1" dirty="0" err="1"/>
              <a:t>الدوا</a:t>
            </a:r>
            <a:r>
              <a:rPr lang="ar-SA" sz="7200" b="1" dirty="0"/>
              <a:t> لمرضي </a:t>
            </a:r>
            <a:endParaRPr lang="ar-EG" sz="7200" b="1" dirty="0"/>
          </a:p>
          <a:p>
            <a:pPr algn="ctr" rtl="1"/>
            <a:r>
              <a:rPr lang="ar-SA" sz="7200" b="1" dirty="0" err="1"/>
              <a:t>إنت</a:t>
            </a:r>
            <a:r>
              <a:rPr lang="ar-SA" sz="7200" b="1" dirty="0"/>
              <a:t> القوة لضعفي)2</a:t>
            </a:r>
          </a:p>
          <a:p>
            <a:pPr algn="ctr"/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>
                <a:solidFill>
                  <a:srgbClr val="003300"/>
                </a:solidFill>
              </a:rPr>
              <a:t>القرار</a:t>
            </a:r>
            <a:r>
              <a:rPr lang="ar-EG" sz="5400" b="1" dirty="0">
                <a:solidFill>
                  <a:srgbClr val="003300"/>
                </a:solidFill>
              </a:rPr>
              <a:t>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</a:t>
            </a:r>
            <a:r>
              <a:rPr lang="ar-SA" sz="6600" b="1" dirty="0" err="1">
                <a:solidFill>
                  <a:srgbClr val="003300"/>
                </a:solidFill>
              </a:rPr>
              <a:t>ماقدرش</a:t>
            </a:r>
            <a:r>
              <a:rPr lang="ar-SA" sz="6600" b="1" dirty="0">
                <a:solidFill>
                  <a:srgbClr val="003300"/>
                </a:solidFill>
              </a:rPr>
              <a:t> أعيش من غيرك 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رويني يا يسوع من خيرك)2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(في الجوع </a:t>
            </a:r>
            <a:r>
              <a:rPr lang="ar-EG" sz="6600" b="1" dirty="0" err="1">
                <a:solidFill>
                  <a:srgbClr val="003300"/>
                </a:solidFill>
              </a:rPr>
              <a:t>القاك</a:t>
            </a:r>
            <a:r>
              <a:rPr lang="ar-EG" sz="6600" b="1" dirty="0">
                <a:solidFill>
                  <a:srgbClr val="003300"/>
                </a:solidFill>
              </a:rPr>
              <a:t> شبعي 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في خوف </a:t>
            </a:r>
            <a:r>
              <a:rPr lang="ar-EG" sz="6600" b="1" dirty="0" err="1">
                <a:solidFill>
                  <a:srgbClr val="003300"/>
                </a:solidFill>
              </a:rPr>
              <a:t>بتشجعني</a:t>
            </a:r>
            <a:r>
              <a:rPr lang="ar-EG" sz="6600" b="1" dirty="0">
                <a:solidFill>
                  <a:srgbClr val="003300"/>
                </a:solidFill>
              </a:rPr>
              <a:t>)2 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</a:t>
            </a:r>
            <a:br>
              <a:rPr lang="ar-SA" sz="66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60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2405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(أنا لي يد قوية </a:t>
            </a:r>
            <a:endParaRPr lang="ar-EG" sz="7200" b="1" dirty="0"/>
          </a:p>
          <a:p>
            <a:pPr algn="ctr" rtl="1"/>
            <a:r>
              <a:rPr lang="ar-SA" sz="7200" b="1" dirty="0"/>
              <a:t>وعين </a:t>
            </a:r>
            <a:r>
              <a:rPr lang="ar-SA" sz="7200" b="1" dirty="0" err="1"/>
              <a:t>سهرانة</a:t>
            </a:r>
            <a:r>
              <a:rPr lang="ar-SA" sz="7200" b="1" dirty="0"/>
              <a:t> على)</a:t>
            </a:r>
            <a:r>
              <a:rPr lang="ar-EG" sz="7200" b="1" dirty="0"/>
              <a:t>2</a:t>
            </a:r>
            <a:r>
              <a:rPr lang="ar-SA" sz="7200" b="1" dirty="0"/>
              <a:t> </a:t>
            </a:r>
          </a:p>
          <a:p>
            <a:pPr algn="ctr" rtl="1"/>
            <a:r>
              <a:rPr lang="ar-SA" sz="7200" b="1" dirty="0"/>
              <a:t>(شماله تحت رأسي </a:t>
            </a:r>
            <a:endParaRPr lang="ar-EG" sz="7200" b="1" dirty="0"/>
          </a:p>
          <a:p>
            <a:pPr algn="ctr" rtl="1"/>
            <a:r>
              <a:rPr lang="ar-SA" sz="7200" b="1" dirty="0"/>
              <a:t>يمينه تعانقني)</a:t>
            </a:r>
            <a:r>
              <a:rPr lang="ar-EG" sz="7200" b="1" dirty="0"/>
              <a:t>2</a:t>
            </a:r>
            <a:r>
              <a:rPr lang="ar-SA" sz="7200" b="1" dirty="0"/>
              <a:t> </a:t>
            </a:r>
          </a:p>
          <a:p>
            <a:pPr algn="ctr"/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>
                <a:solidFill>
                  <a:srgbClr val="003300"/>
                </a:solidFill>
              </a:rPr>
              <a:t>القرار</a:t>
            </a:r>
            <a:r>
              <a:rPr lang="ar-EG" sz="5400" b="1" dirty="0">
                <a:solidFill>
                  <a:srgbClr val="003300"/>
                </a:solidFill>
              </a:rPr>
              <a:t>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</a:t>
            </a:r>
            <a:r>
              <a:rPr lang="ar-SA" sz="6600" b="1" dirty="0" err="1">
                <a:solidFill>
                  <a:srgbClr val="003300"/>
                </a:solidFill>
              </a:rPr>
              <a:t>ماقدرش</a:t>
            </a:r>
            <a:r>
              <a:rPr lang="ar-SA" sz="6600" b="1" dirty="0">
                <a:solidFill>
                  <a:srgbClr val="003300"/>
                </a:solidFill>
              </a:rPr>
              <a:t> أعيش من غيرك 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رويني يا يسوع من خيرك)2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(في الجوع </a:t>
            </a:r>
            <a:r>
              <a:rPr lang="ar-EG" sz="6600" b="1" dirty="0" err="1">
                <a:solidFill>
                  <a:srgbClr val="003300"/>
                </a:solidFill>
              </a:rPr>
              <a:t>القاك</a:t>
            </a:r>
            <a:r>
              <a:rPr lang="ar-EG" sz="6600" b="1" dirty="0">
                <a:solidFill>
                  <a:srgbClr val="003300"/>
                </a:solidFill>
              </a:rPr>
              <a:t> شبعي 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في خوف </a:t>
            </a:r>
            <a:r>
              <a:rPr lang="ar-EG" sz="6600" b="1" dirty="0" err="1">
                <a:solidFill>
                  <a:srgbClr val="003300"/>
                </a:solidFill>
              </a:rPr>
              <a:t>بتشجعني</a:t>
            </a:r>
            <a:r>
              <a:rPr lang="ar-EG" sz="6600" b="1" dirty="0">
                <a:solidFill>
                  <a:srgbClr val="003300"/>
                </a:solidFill>
              </a:rPr>
              <a:t>)2 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</a:t>
            </a:r>
            <a:br>
              <a:rPr lang="ar-SA" sz="66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19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599" y="3048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دا</a:t>
            </a:r>
            <a:r>
              <a:rPr lang="ar-SA" sz="7200" b="1" dirty="0"/>
              <a:t> صليبك رافع رأسي </a:t>
            </a:r>
            <a:endParaRPr lang="ar-EG" sz="7200" b="1" dirty="0"/>
          </a:p>
          <a:p>
            <a:pPr algn="ctr" rtl="1"/>
            <a:r>
              <a:rPr lang="ar-SA" sz="7200" b="1" dirty="0"/>
              <a:t>وموتك سر خلاصي)</a:t>
            </a:r>
            <a:r>
              <a:rPr lang="ar-EG" sz="7200" b="1" dirty="0"/>
              <a:t>2</a:t>
            </a:r>
            <a:r>
              <a:rPr lang="ar-SA" sz="7200" b="1" dirty="0"/>
              <a:t> </a:t>
            </a:r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أسيبك</a:t>
            </a:r>
            <a:r>
              <a:rPr lang="ar-SA" sz="7200" b="1" dirty="0"/>
              <a:t> </a:t>
            </a:r>
            <a:r>
              <a:rPr lang="ar-SA" sz="7200" b="1" dirty="0" err="1"/>
              <a:t>واروح</a:t>
            </a:r>
            <a:r>
              <a:rPr lang="ar-SA" sz="7200" b="1" dirty="0"/>
              <a:t> </a:t>
            </a:r>
            <a:r>
              <a:rPr lang="ar-SA" sz="7200" b="1" dirty="0" err="1"/>
              <a:t>لمين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وأنت سددت الدين)</a:t>
            </a:r>
            <a:r>
              <a:rPr lang="ar-EG" sz="7200" b="1" dirty="0"/>
              <a:t>2</a:t>
            </a:r>
            <a:r>
              <a:rPr lang="ar-SA" sz="7200" b="1" dirty="0"/>
              <a:t> </a:t>
            </a:r>
          </a:p>
          <a:p>
            <a:pPr algn="ctr"/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>
                <a:solidFill>
                  <a:srgbClr val="003300"/>
                </a:solidFill>
              </a:rPr>
              <a:t>القرار</a:t>
            </a:r>
            <a:r>
              <a:rPr lang="ar-EG" sz="5400" b="1" dirty="0">
                <a:solidFill>
                  <a:srgbClr val="003300"/>
                </a:solidFill>
              </a:rPr>
              <a:t>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</a:t>
            </a:r>
            <a:r>
              <a:rPr lang="ar-SA" sz="6600" b="1" dirty="0" err="1">
                <a:solidFill>
                  <a:srgbClr val="003300"/>
                </a:solidFill>
              </a:rPr>
              <a:t>ماقدرش</a:t>
            </a:r>
            <a:r>
              <a:rPr lang="ar-SA" sz="6600" b="1" dirty="0">
                <a:solidFill>
                  <a:srgbClr val="003300"/>
                </a:solidFill>
              </a:rPr>
              <a:t> أعيش من غيرك 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رويني يا يسوع من خيرك)2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(في الجوع </a:t>
            </a:r>
            <a:r>
              <a:rPr lang="ar-EG" sz="6600" b="1" dirty="0" err="1">
                <a:solidFill>
                  <a:srgbClr val="003300"/>
                </a:solidFill>
              </a:rPr>
              <a:t>القاك</a:t>
            </a:r>
            <a:r>
              <a:rPr lang="ar-EG" sz="6600" b="1" dirty="0">
                <a:solidFill>
                  <a:srgbClr val="003300"/>
                </a:solidFill>
              </a:rPr>
              <a:t> شبعي 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في خوف </a:t>
            </a:r>
            <a:r>
              <a:rPr lang="ar-EG" sz="6600" b="1" dirty="0" err="1">
                <a:solidFill>
                  <a:srgbClr val="003300"/>
                </a:solidFill>
              </a:rPr>
              <a:t>بتشجعني</a:t>
            </a:r>
            <a:r>
              <a:rPr lang="ar-EG" sz="6600" b="1" dirty="0">
                <a:solidFill>
                  <a:srgbClr val="003300"/>
                </a:solidFill>
              </a:rPr>
              <a:t>)2 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 </a:t>
            </a:r>
            <a:br>
              <a:rPr lang="ar-SA" sz="66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9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</TotalTime>
  <Words>211</Words>
  <Application>Microsoft Office PowerPoint</Application>
  <PresentationFormat>عرض على الشاشة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2024-03-19T15:59:27Z</dcterms:modified>
</cp:coreProperties>
</file>