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75" r:id="rId2"/>
    <p:sldId id="277" r:id="rId3"/>
    <p:sldId id="396" r:id="rId4"/>
    <p:sldId id="397" r:id="rId5"/>
    <p:sldId id="404" r:id="rId6"/>
    <p:sldId id="400" r:id="rId7"/>
    <p:sldId id="405" r:id="rId8"/>
    <p:sldId id="403" r:id="rId9"/>
    <p:sldId id="406" r:id="rId10"/>
    <p:sldId id="29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277"/>
            <p14:sldId id="396"/>
            <p14:sldId id="397"/>
            <p14:sldId id="404"/>
            <p14:sldId id="400"/>
            <p14:sldId id="405"/>
            <p14:sldId id="403"/>
            <p14:sldId id="406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74" d="100"/>
          <a:sy n="74" d="100"/>
        </p:scale>
        <p:origin x="48" y="3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3/19/2024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3/19/2024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0"/>
            <a:ext cx="9144000" cy="33956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/>
              <a:t>أنا جيت سلمتك قلبي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609599" y="316766"/>
            <a:ext cx="9982199" cy="82176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7200" b="1" dirty="0"/>
              <a:t>1-</a:t>
            </a:r>
            <a:endParaRPr lang="ar-EG" sz="7200" b="1" dirty="0"/>
          </a:p>
          <a:p>
            <a:pPr algn="ctr" rtl="1"/>
            <a:r>
              <a:rPr lang="ar-SA" sz="7200" b="1" dirty="0"/>
              <a:t>(أنا </a:t>
            </a:r>
            <a:r>
              <a:rPr lang="ar-SA" sz="7200" b="1" dirty="0" err="1"/>
              <a:t>جيت</a:t>
            </a:r>
            <a:r>
              <a:rPr lang="ar-SA" sz="7200" b="1" dirty="0"/>
              <a:t> سلمتك قلبي </a:t>
            </a:r>
            <a:endParaRPr lang="ar-EG" sz="7200" b="1" dirty="0"/>
          </a:p>
          <a:p>
            <a:pPr algn="ctr" rtl="1"/>
            <a:r>
              <a:rPr lang="ar-SA" sz="7200" b="1" dirty="0"/>
              <a:t>يا اللي غفرت لي ذنبي) 2</a:t>
            </a:r>
          </a:p>
          <a:p>
            <a:pPr algn="ctr" rtl="1"/>
            <a:r>
              <a:rPr lang="ar-SA" sz="7200" b="1" dirty="0"/>
              <a:t>(</a:t>
            </a:r>
            <a:r>
              <a:rPr lang="ar-SA" sz="7200" b="1" dirty="0" err="1"/>
              <a:t>معاك</a:t>
            </a:r>
            <a:r>
              <a:rPr lang="ar-SA" sz="7200" b="1" dirty="0"/>
              <a:t> همومي </a:t>
            </a:r>
            <a:r>
              <a:rPr lang="ar-SA" sz="7200" b="1" dirty="0" err="1"/>
              <a:t>بتزول</a:t>
            </a:r>
            <a:r>
              <a:rPr lang="ar-SA" sz="7200" b="1" dirty="0"/>
              <a:t> </a:t>
            </a:r>
            <a:endParaRPr lang="ar-EG" sz="7200" b="1" dirty="0"/>
          </a:p>
          <a:p>
            <a:pPr algn="ctr" rtl="1"/>
            <a:r>
              <a:rPr lang="ar-SA" sz="7200" b="1" dirty="0"/>
              <a:t>وافرح </a:t>
            </a:r>
            <a:r>
              <a:rPr lang="ar-SA" sz="7200" b="1" dirty="0" err="1"/>
              <a:t>وياك</a:t>
            </a:r>
            <a:r>
              <a:rPr lang="ar-SA" sz="7200" b="1" dirty="0"/>
              <a:t> على طول) 2</a:t>
            </a:r>
          </a:p>
          <a:p>
            <a:pPr algn="ctr"/>
            <a:br>
              <a:rPr lang="ar-SA" sz="7200" b="1" dirty="0"/>
            </a:br>
            <a:endParaRPr lang="ar-EG" sz="88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609600"/>
            <a:ext cx="9982199" cy="82484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5400" b="1" dirty="0">
                <a:solidFill>
                  <a:srgbClr val="003300"/>
                </a:solidFill>
              </a:rPr>
              <a:t>القرار</a:t>
            </a:r>
            <a:r>
              <a:rPr lang="ar-EG" sz="5400" b="1" dirty="0">
                <a:solidFill>
                  <a:srgbClr val="003300"/>
                </a:solidFill>
              </a:rPr>
              <a:t>:</a:t>
            </a:r>
          </a:p>
          <a:p>
            <a:pPr algn="ctr" rtl="1"/>
            <a:r>
              <a:rPr lang="ar-SA" sz="6600" b="1" dirty="0">
                <a:solidFill>
                  <a:srgbClr val="003300"/>
                </a:solidFill>
              </a:rPr>
              <a:t>(</a:t>
            </a:r>
            <a:r>
              <a:rPr lang="ar-SA" sz="6600" b="1" dirty="0" err="1">
                <a:solidFill>
                  <a:srgbClr val="003300"/>
                </a:solidFill>
              </a:rPr>
              <a:t>ماقدرش</a:t>
            </a:r>
            <a:r>
              <a:rPr lang="ar-SA" sz="6600" b="1" dirty="0">
                <a:solidFill>
                  <a:srgbClr val="003300"/>
                </a:solidFill>
              </a:rPr>
              <a:t> أعيش من غيرك  </a:t>
            </a:r>
            <a:endParaRPr lang="ar-EG" sz="6600" b="1" dirty="0">
              <a:solidFill>
                <a:srgbClr val="003300"/>
              </a:solidFill>
            </a:endParaRPr>
          </a:p>
          <a:p>
            <a:pPr algn="ctr" rtl="1"/>
            <a:r>
              <a:rPr lang="ar-SA" sz="6600" b="1" dirty="0">
                <a:solidFill>
                  <a:srgbClr val="003300"/>
                </a:solidFill>
              </a:rPr>
              <a:t>يا رويني يا يسوع من خيرك)2</a:t>
            </a:r>
          </a:p>
          <a:p>
            <a:pPr algn="ctr" rtl="1"/>
            <a:r>
              <a:rPr lang="ar-EG" sz="6600" b="1" dirty="0">
                <a:solidFill>
                  <a:srgbClr val="003300"/>
                </a:solidFill>
              </a:rPr>
              <a:t>(في الجوع </a:t>
            </a:r>
            <a:r>
              <a:rPr lang="ar-EG" sz="6600" b="1" dirty="0" err="1">
                <a:solidFill>
                  <a:srgbClr val="003300"/>
                </a:solidFill>
              </a:rPr>
              <a:t>القاك</a:t>
            </a:r>
            <a:r>
              <a:rPr lang="ar-EG" sz="6600" b="1" dirty="0">
                <a:solidFill>
                  <a:srgbClr val="003300"/>
                </a:solidFill>
              </a:rPr>
              <a:t> شبعي </a:t>
            </a:r>
          </a:p>
          <a:p>
            <a:pPr algn="ctr" rtl="1"/>
            <a:r>
              <a:rPr lang="ar-EG" sz="6600" b="1" dirty="0">
                <a:solidFill>
                  <a:srgbClr val="003300"/>
                </a:solidFill>
              </a:rPr>
              <a:t> في خوف </a:t>
            </a:r>
            <a:r>
              <a:rPr lang="ar-EG" sz="6600" b="1" dirty="0" err="1">
                <a:solidFill>
                  <a:srgbClr val="003300"/>
                </a:solidFill>
              </a:rPr>
              <a:t>بتشجعني</a:t>
            </a:r>
            <a:r>
              <a:rPr lang="ar-EG" sz="6600" b="1" dirty="0">
                <a:solidFill>
                  <a:srgbClr val="003300"/>
                </a:solidFill>
              </a:rPr>
              <a:t>)2 </a:t>
            </a:r>
          </a:p>
          <a:p>
            <a:pPr algn="ctr"/>
            <a:br>
              <a:rPr lang="ar-EG" sz="6600" b="1" dirty="0">
                <a:solidFill>
                  <a:srgbClr val="003300"/>
                </a:solidFill>
              </a:rPr>
            </a:br>
            <a:r>
              <a:rPr lang="ar-EG" sz="6600" b="1" dirty="0">
                <a:solidFill>
                  <a:srgbClr val="003300"/>
                </a:solidFill>
              </a:rPr>
              <a:t> </a:t>
            </a:r>
            <a:br>
              <a:rPr lang="ar-SA" sz="6600" b="1" dirty="0">
                <a:solidFill>
                  <a:srgbClr val="003300"/>
                </a:solidFill>
              </a:rPr>
            </a:br>
            <a:endParaRPr lang="ar-EG" sz="80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199" y="256699"/>
            <a:ext cx="9982199" cy="81253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2</a:t>
            </a:r>
            <a:r>
              <a:rPr lang="ar-SA" sz="7200" b="1" dirty="0"/>
              <a:t>-</a:t>
            </a:r>
            <a:endParaRPr lang="ar-EG" sz="7200" b="1" dirty="0"/>
          </a:p>
          <a:p>
            <a:pPr algn="ctr" rtl="1"/>
            <a:r>
              <a:rPr lang="ar-SA" sz="7200" b="1" dirty="0"/>
              <a:t>(</a:t>
            </a:r>
            <a:r>
              <a:rPr lang="ar-SA" sz="7200" b="1" dirty="0" err="1"/>
              <a:t>إنت</a:t>
            </a:r>
            <a:r>
              <a:rPr lang="ar-SA" sz="7200" b="1" dirty="0"/>
              <a:t> مهون لي الغربة  </a:t>
            </a:r>
            <a:endParaRPr lang="ar-EG" sz="7200" b="1" dirty="0"/>
          </a:p>
          <a:p>
            <a:pPr algn="ctr" rtl="1"/>
            <a:r>
              <a:rPr lang="ar-SA" sz="6600" b="1" dirty="0" err="1"/>
              <a:t>ومعايا</a:t>
            </a:r>
            <a:r>
              <a:rPr lang="ar-SA" sz="6600" b="1" dirty="0"/>
              <a:t> في ظروفي الصعبة)2</a:t>
            </a:r>
          </a:p>
          <a:p>
            <a:pPr algn="ctr" rtl="1"/>
            <a:r>
              <a:rPr lang="ar-SA" sz="7200" b="1" dirty="0"/>
              <a:t>(</a:t>
            </a:r>
            <a:r>
              <a:rPr lang="ar-SA" sz="7200" b="1" dirty="0" err="1"/>
              <a:t>إنت</a:t>
            </a:r>
            <a:r>
              <a:rPr lang="ar-SA" sz="7200" b="1" dirty="0"/>
              <a:t> </a:t>
            </a:r>
            <a:r>
              <a:rPr lang="ar-SA" sz="7200" b="1" dirty="0" err="1"/>
              <a:t>الدوا</a:t>
            </a:r>
            <a:r>
              <a:rPr lang="ar-SA" sz="7200" b="1" dirty="0"/>
              <a:t> لمرضي </a:t>
            </a:r>
            <a:endParaRPr lang="ar-EG" sz="7200" b="1" dirty="0"/>
          </a:p>
          <a:p>
            <a:pPr algn="ctr" rtl="1"/>
            <a:r>
              <a:rPr lang="ar-SA" sz="7200" b="1" dirty="0" err="1"/>
              <a:t>إنت</a:t>
            </a:r>
            <a:r>
              <a:rPr lang="ar-SA" sz="7200" b="1" dirty="0"/>
              <a:t> القوة لضعفي)2</a:t>
            </a:r>
          </a:p>
          <a:p>
            <a:pPr algn="ctr"/>
            <a:br>
              <a:rPr lang="ar-SA" sz="7200" b="1" dirty="0"/>
            </a:br>
            <a:endParaRPr lang="ar-EG" sz="88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609600"/>
            <a:ext cx="9982199" cy="82484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5400" b="1" dirty="0">
                <a:solidFill>
                  <a:srgbClr val="003300"/>
                </a:solidFill>
              </a:rPr>
              <a:t>القرار</a:t>
            </a:r>
            <a:r>
              <a:rPr lang="ar-EG" sz="5400" b="1" dirty="0">
                <a:solidFill>
                  <a:srgbClr val="003300"/>
                </a:solidFill>
              </a:rPr>
              <a:t>:</a:t>
            </a:r>
          </a:p>
          <a:p>
            <a:pPr algn="ctr" rtl="1"/>
            <a:r>
              <a:rPr lang="ar-SA" sz="6600" b="1" dirty="0">
                <a:solidFill>
                  <a:srgbClr val="003300"/>
                </a:solidFill>
              </a:rPr>
              <a:t>(</a:t>
            </a:r>
            <a:r>
              <a:rPr lang="ar-SA" sz="6600" b="1" dirty="0" err="1">
                <a:solidFill>
                  <a:srgbClr val="003300"/>
                </a:solidFill>
              </a:rPr>
              <a:t>ماقدرش</a:t>
            </a:r>
            <a:r>
              <a:rPr lang="ar-SA" sz="6600" b="1" dirty="0">
                <a:solidFill>
                  <a:srgbClr val="003300"/>
                </a:solidFill>
              </a:rPr>
              <a:t> أعيش من غيرك  </a:t>
            </a:r>
            <a:endParaRPr lang="ar-EG" sz="6600" b="1" dirty="0">
              <a:solidFill>
                <a:srgbClr val="003300"/>
              </a:solidFill>
            </a:endParaRPr>
          </a:p>
          <a:p>
            <a:pPr algn="ctr" rtl="1"/>
            <a:r>
              <a:rPr lang="ar-SA" sz="6600" b="1" dirty="0">
                <a:solidFill>
                  <a:srgbClr val="003300"/>
                </a:solidFill>
              </a:rPr>
              <a:t>يا رويني يا يسوع من خيرك)2</a:t>
            </a:r>
          </a:p>
          <a:p>
            <a:pPr algn="ctr" rtl="1"/>
            <a:r>
              <a:rPr lang="ar-EG" sz="6600" b="1" dirty="0">
                <a:solidFill>
                  <a:srgbClr val="003300"/>
                </a:solidFill>
              </a:rPr>
              <a:t>(في الجوع </a:t>
            </a:r>
            <a:r>
              <a:rPr lang="ar-EG" sz="6600" b="1" dirty="0" err="1">
                <a:solidFill>
                  <a:srgbClr val="003300"/>
                </a:solidFill>
              </a:rPr>
              <a:t>القاك</a:t>
            </a:r>
            <a:r>
              <a:rPr lang="ar-EG" sz="6600" b="1" dirty="0">
                <a:solidFill>
                  <a:srgbClr val="003300"/>
                </a:solidFill>
              </a:rPr>
              <a:t> شبعي </a:t>
            </a:r>
          </a:p>
          <a:p>
            <a:pPr algn="ctr" rtl="1"/>
            <a:r>
              <a:rPr lang="ar-EG" sz="6600" b="1" dirty="0">
                <a:solidFill>
                  <a:srgbClr val="003300"/>
                </a:solidFill>
              </a:rPr>
              <a:t> في خوف </a:t>
            </a:r>
            <a:r>
              <a:rPr lang="ar-EG" sz="6600" b="1" dirty="0" err="1">
                <a:solidFill>
                  <a:srgbClr val="003300"/>
                </a:solidFill>
              </a:rPr>
              <a:t>بتشجعني</a:t>
            </a:r>
            <a:r>
              <a:rPr lang="ar-EG" sz="6600" b="1" dirty="0">
                <a:solidFill>
                  <a:srgbClr val="003300"/>
                </a:solidFill>
              </a:rPr>
              <a:t>)2 </a:t>
            </a:r>
          </a:p>
          <a:p>
            <a:pPr algn="ctr"/>
            <a:br>
              <a:rPr lang="ar-EG" sz="6600" b="1" dirty="0">
                <a:solidFill>
                  <a:srgbClr val="003300"/>
                </a:solidFill>
              </a:rPr>
            </a:br>
            <a:r>
              <a:rPr lang="ar-EG" sz="6600" b="1" dirty="0">
                <a:solidFill>
                  <a:srgbClr val="003300"/>
                </a:solidFill>
              </a:rPr>
              <a:t> </a:t>
            </a:r>
            <a:br>
              <a:rPr lang="ar-SA" sz="6600" b="1" dirty="0">
                <a:solidFill>
                  <a:srgbClr val="003300"/>
                </a:solidFill>
              </a:rPr>
            </a:br>
            <a:endParaRPr lang="ar-EG" sz="80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96047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609599" y="240566"/>
            <a:ext cx="9982199" cy="82176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3</a:t>
            </a:r>
            <a:r>
              <a:rPr lang="ar-SA" sz="7200" b="1" dirty="0"/>
              <a:t>-</a:t>
            </a:r>
            <a:endParaRPr lang="ar-EG" sz="7200" b="1" dirty="0"/>
          </a:p>
          <a:p>
            <a:pPr algn="ctr" rtl="1"/>
            <a:r>
              <a:rPr lang="ar-SA" sz="7200" b="1" dirty="0"/>
              <a:t>(أنا لي يد قوية </a:t>
            </a:r>
            <a:endParaRPr lang="ar-EG" sz="7200" b="1" dirty="0"/>
          </a:p>
          <a:p>
            <a:pPr algn="ctr" rtl="1"/>
            <a:r>
              <a:rPr lang="ar-SA" sz="7200" b="1" dirty="0"/>
              <a:t>وعين </a:t>
            </a:r>
            <a:r>
              <a:rPr lang="ar-SA" sz="7200" b="1" dirty="0" err="1"/>
              <a:t>سهرانة</a:t>
            </a:r>
            <a:r>
              <a:rPr lang="ar-SA" sz="7200" b="1" dirty="0"/>
              <a:t> على)</a:t>
            </a:r>
            <a:r>
              <a:rPr lang="ar-EG" sz="7200" b="1" dirty="0"/>
              <a:t>2</a:t>
            </a:r>
            <a:r>
              <a:rPr lang="ar-SA" sz="7200" b="1" dirty="0"/>
              <a:t> </a:t>
            </a:r>
          </a:p>
          <a:p>
            <a:pPr algn="ctr" rtl="1"/>
            <a:r>
              <a:rPr lang="ar-SA" sz="7200" b="1" dirty="0"/>
              <a:t>(شماله تحت رأسي </a:t>
            </a:r>
            <a:endParaRPr lang="ar-EG" sz="7200" b="1" dirty="0"/>
          </a:p>
          <a:p>
            <a:pPr algn="ctr" rtl="1"/>
            <a:r>
              <a:rPr lang="ar-SA" sz="7200" b="1" dirty="0"/>
              <a:t>يمينه تعانقني)</a:t>
            </a:r>
            <a:r>
              <a:rPr lang="ar-EG" sz="7200" b="1" dirty="0"/>
              <a:t>2</a:t>
            </a:r>
            <a:r>
              <a:rPr lang="ar-SA" sz="7200" b="1" dirty="0"/>
              <a:t> </a:t>
            </a:r>
          </a:p>
          <a:p>
            <a:pPr algn="ctr"/>
            <a:br>
              <a:rPr lang="ar-SA" sz="7200" b="1" dirty="0"/>
            </a:br>
            <a:endParaRPr lang="ar-EG" sz="88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609600"/>
            <a:ext cx="9982199" cy="82484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5400" b="1" dirty="0">
                <a:solidFill>
                  <a:srgbClr val="003300"/>
                </a:solidFill>
              </a:rPr>
              <a:t>القرار</a:t>
            </a:r>
            <a:r>
              <a:rPr lang="ar-EG" sz="5400" b="1" dirty="0">
                <a:solidFill>
                  <a:srgbClr val="003300"/>
                </a:solidFill>
              </a:rPr>
              <a:t>:</a:t>
            </a:r>
          </a:p>
          <a:p>
            <a:pPr algn="ctr" rtl="1"/>
            <a:r>
              <a:rPr lang="ar-SA" sz="6600" b="1" dirty="0">
                <a:solidFill>
                  <a:srgbClr val="003300"/>
                </a:solidFill>
              </a:rPr>
              <a:t>(</a:t>
            </a:r>
            <a:r>
              <a:rPr lang="ar-SA" sz="6600" b="1" dirty="0" err="1">
                <a:solidFill>
                  <a:srgbClr val="003300"/>
                </a:solidFill>
              </a:rPr>
              <a:t>ماقدرش</a:t>
            </a:r>
            <a:r>
              <a:rPr lang="ar-SA" sz="6600" b="1" dirty="0">
                <a:solidFill>
                  <a:srgbClr val="003300"/>
                </a:solidFill>
              </a:rPr>
              <a:t> أعيش من غيرك  </a:t>
            </a:r>
            <a:endParaRPr lang="ar-EG" sz="6600" b="1" dirty="0">
              <a:solidFill>
                <a:srgbClr val="003300"/>
              </a:solidFill>
            </a:endParaRPr>
          </a:p>
          <a:p>
            <a:pPr algn="ctr" rtl="1"/>
            <a:r>
              <a:rPr lang="ar-SA" sz="6600" b="1" dirty="0">
                <a:solidFill>
                  <a:srgbClr val="003300"/>
                </a:solidFill>
              </a:rPr>
              <a:t>يا رويني يا يسوع من خيرك)2</a:t>
            </a:r>
          </a:p>
          <a:p>
            <a:pPr algn="ctr" rtl="1"/>
            <a:r>
              <a:rPr lang="ar-EG" sz="6600" b="1" dirty="0">
                <a:solidFill>
                  <a:srgbClr val="003300"/>
                </a:solidFill>
              </a:rPr>
              <a:t>(في الجوع </a:t>
            </a:r>
            <a:r>
              <a:rPr lang="ar-EG" sz="6600" b="1" dirty="0" err="1">
                <a:solidFill>
                  <a:srgbClr val="003300"/>
                </a:solidFill>
              </a:rPr>
              <a:t>القاك</a:t>
            </a:r>
            <a:r>
              <a:rPr lang="ar-EG" sz="6600" b="1" dirty="0">
                <a:solidFill>
                  <a:srgbClr val="003300"/>
                </a:solidFill>
              </a:rPr>
              <a:t> شبعي </a:t>
            </a:r>
          </a:p>
          <a:p>
            <a:pPr algn="ctr" rtl="1"/>
            <a:r>
              <a:rPr lang="ar-EG" sz="6600" b="1" dirty="0">
                <a:solidFill>
                  <a:srgbClr val="003300"/>
                </a:solidFill>
              </a:rPr>
              <a:t> في خوف </a:t>
            </a:r>
            <a:r>
              <a:rPr lang="ar-EG" sz="6600" b="1" dirty="0" err="1">
                <a:solidFill>
                  <a:srgbClr val="003300"/>
                </a:solidFill>
              </a:rPr>
              <a:t>بتشجعني</a:t>
            </a:r>
            <a:r>
              <a:rPr lang="ar-EG" sz="6600" b="1" dirty="0">
                <a:solidFill>
                  <a:srgbClr val="003300"/>
                </a:solidFill>
              </a:rPr>
              <a:t>)2 </a:t>
            </a:r>
          </a:p>
          <a:p>
            <a:pPr algn="ctr"/>
            <a:br>
              <a:rPr lang="ar-EG" sz="6600" b="1" dirty="0">
                <a:solidFill>
                  <a:srgbClr val="003300"/>
                </a:solidFill>
              </a:rPr>
            </a:br>
            <a:r>
              <a:rPr lang="ar-EG" sz="6600" b="1" dirty="0">
                <a:solidFill>
                  <a:srgbClr val="003300"/>
                </a:solidFill>
              </a:rPr>
              <a:t> </a:t>
            </a:r>
            <a:br>
              <a:rPr lang="ar-SA" sz="6600" b="1" dirty="0">
                <a:solidFill>
                  <a:srgbClr val="003300"/>
                </a:solidFill>
              </a:rPr>
            </a:br>
            <a:endParaRPr lang="ar-EG" sz="80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51983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609599" y="304800"/>
            <a:ext cx="9982199" cy="82176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4</a:t>
            </a:r>
            <a:r>
              <a:rPr lang="ar-SA" sz="7200" b="1" dirty="0"/>
              <a:t>-</a:t>
            </a:r>
            <a:endParaRPr lang="ar-EG" sz="7200" b="1" dirty="0"/>
          </a:p>
          <a:p>
            <a:pPr algn="ctr" rtl="1"/>
            <a:r>
              <a:rPr lang="ar-SA" sz="7200" b="1" dirty="0"/>
              <a:t>(</a:t>
            </a:r>
            <a:r>
              <a:rPr lang="ar-SA" sz="7200" b="1" dirty="0" err="1"/>
              <a:t>دا</a:t>
            </a:r>
            <a:r>
              <a:rPr lang="ar-SA" sz="7200" b="1" dirty="0"/>
              <a:t> صليبك رافع رأسي </a:t>
            </a:r>
            <a:endParaRPr lang="ar-EG" sz="7200" b="1" dirty="0"/>
          </a:p>
          <a:p>
            <a:pPr algn="ctr" rtl="1"/>
            <a:r>
              <a:rPr lang="ar-SA" sz="7200" b="1" dirty="0"/>
              <a:t>وموتك سر خلاصي)</a:t>
            </a:r>
            <a:r>
              <a:rPr lang="ar-EG" sz="7200" b="1" dirty="0"/>
              <a:t>2</a:t>
            </a:r>
            <a:r>
              <a:rPr lang="ar-SA" sz="7200" b="1" dirty="0"/>
              <a:t> </a:t>
            </a:r>
          </a:p>
          <a:p>
            <a:pPr algn="ctr" rtl="1"/>
            <a:r>
              <a:rPr lang="ar-SA" sz="7200" b="1" dirty="0"/>
              <a:t>(</a:t>
            </a:r>
            <a:r>
              <a:rPr lang="ar-SA" sz="7200" b="1" dirty="0" err="1"/>
              <a:t>أسيبك</a:t>
            </a:r>
            <a:r>
              <a:rPr lang="ar-SA" sz="7200" b="1" dirty="0"/>
              <a:t> </a:t>
            </a:r>
            <a:r>
              <a:rPr lang="ar-SA" sz="7200" b="1" dirty="0" err="1"/>
              <a:t>واروح</a:t>
            </a:r>
            <a:r>
              <a:rPr lang="ar-SA" sz="7200" b="1" dirty="0"/>
              <a:t> </a:t>
            </a:r>
            <a:r>
              <a:rPr lang="ar-SA" sz="7200" b="1" dirty="0" err="1"/>
              <a:t>لمين</a:t>
            </a:r>
            <a:r>
              <a:rPr lang="ar-SA" sz="7200" b="1" dirty="0"/>
              <a:t> </a:t>
            </a:r>
            <a:endParaRPr lang="ar-EG" sz="7200" b="1" dirty="0"/>
          </a:p>
          <a:p>
            <a:pPr algn="ctr" rtl="1"/>
            <a:r>
              <a:rPr lang="ar-SA" sz="7200" b="1" dirty="0"/>
              <a:t>وأنت سددت الدين)</a:t>
            </a:r>
            <a:r>
              <a:rPr lang="ar-EG" sz="7200" b="1" dirty="0"/>
              <a:t>2</a:t>
            </a:r>
            <a:r>
              <a:rPr lang="ar-SA" sz="7200" b="1" dirty="0"/>
              <a:t> </a:t>
            </a:r>
          </a:p>
          <a:p>
            <a:pPr algn="ctr"/>
            <a:br>
              <a:rPr lang="ar-SA" sz="7200" b="1" dirty="0"/>
            </a:br>
            <a:endParaRPr lang="ar-EG" sz="8800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609600"/>
            <a:ext cx="9982199" cy="82484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5400" b="1" dirty="0">
                <a:solidFill>
                  <a:srgbClr val="003300"/>
                </a:solidFill>
              </a:rPr>
              <a:t>القرار</a:t>
            </a:r>
            <a:r>
              <a:rPr lang="ar-EG" sz="5400" b="1" dirty="0">
                <a:solidFill>
                  <a:srgbClr val="003300"/>
                </a:solidFill>
              </a:rPr>
              <a:t>:</a:t>
            </a:r>
          </a:p>
          <a:p>
            <a:pPr algn="ctr" rtl="1"/>
            <a:r>
              <a:rPr lang="ar-SA" sz="6600" b="1" dirty="0">
                <a:solidFill>
                  <a:srgbClr val="003300"/>
                </a:solidFill>
              </a:rPr>
              <a:t>(</a:t>
            </a:r>
            <a:r>
              <a:rPr lang="ar-SA" sz="6600" b="1" dirty="0" err="1">
                <a:solidFill>
                  <a:srgbClr val="003300"/>
                </a:solidFill>
              </a:rPr>
              <a:t>ماقدرش</a:t>
            </a:r>
            <a:r>
              <a:rPr lang="ar-SA" sz="6600" b="1" dirty="0">
                <a:solidFill>
                  <a:srgbClr val="003300"/>
                </a:solidFill>
              </a:rPr>
              <a:t> أعيش من غيرك  </a:t>
            </a:r>
            <a:endParaRPr lang="ar-EG" sz="6600" b="1" dirty="0">
              <a:solidFill>
                <a:srgbClr val="003300"/>
              </a:solidFill>
            </a:endParaRPr>
          </a:p>
          <a:p>
            <a:pPr algn="ctr" rtl="1"/>
            <a:r>
              <a:rPr lang="ar-SA" sz="6600" b="1" dirty="0">
                <a:solidFill>
                  <a:srgbClr val="003300"/>
                </a:solidFill>
              </a:rPr>
              <a:t>يا رويني يا يسوع من خيرك)2</a:t>
            </a:r>
          </a:p>
          <a:p>
            <a:pPr algn="ctr" rtl="1"/>
            <a:r>
              <a:rPr lang="ar-EG" sz="6600" b="1" dirty="0">
                <a:solidFill>
                  <a:srgbClr val="003300"/>
                </a:solidFill>
              </a:rPr>
              <a:t>(في الجوع </a:t>
            </a:r>
            <a:r>
              <a:rPr lang="ar-EG" sz="6600" b="1" dirty="0" err="1">
                <a:solidFill>
                  <a:srgbClr val="003300"/>
                </a:solidFill>
              </a:rPr>
              <a:t>القاك</a:t>
            </a:r>
            <a:r>
              <a:rPr lang="ar-EG" sz="6600" b="1" dirty="0">
                <a:solidFill>
                  <a:srgbClr val="003300"/>
                </a:solidFill>
              </a:rPr>
              <a:t> شبعي </a:t>
            </a:r>
          </a:p>
          <a:p>
            <a:pPr algn="ctr" rtl="1"/>
            <a:r>
              <a:rPr lang="ar-EG" sz="6600" b="1" dirty="0">
                <a:solidFill>
                  <a:srgbClr val="003300"/>
                </a:solidFill>
              </a:rPr>
              <a:t> في خوف </a:t>
            </a:r>
            <a:r>
              <a:rPr lang="ar-EG" sz="6600" b="1" dirty="0" err="1">
                <a:solidFill>
                  <a:srgbClr val="003300"/>
                </a:solidFill>
              </a:rPr>
              <a:t>بتشجعني</a:t>
            </a:r>
            <a:r>
              <a:rPr lang="ar-EG" sz="6600" b="1" dirty="0">
                <a:solidFill>
                  <a:srgbClr val="003300"/>
                </a:solidFill>
              </a:rPr>
              <a:t>)2 </a:t>
            </a:r>
          </a:p>
          <a:p>
            <a:pPr algn="ctr"/>
            <a:br>
              <a:rPr lang="ar-EG" sz="6600" b="1" dirty="0">
                <a:solidFill>
                  <a:srgbClr val="003300"/>
                </a:solidFill>
              </a:rPr>
            </a:br>
            <a:r>
              <a:rPr lang="ar-EG" sz="6600" b="1" dirty="0">
                <a:solidFill>
                  <a:srgbClr val="003300"/>
                </a:solidFill>
              </a:rPr>
              <a:t> </a:t>
            </a:r>
            <a:br>
              <a:rPr lang="ar-SA" sz="6600" b="1" dirty="0">
                <a:solidFill>
                  <a:srgbClr val="003300"/>
                </a:solidFill>
              </a:rPr>
            </a:br>
            <a:endParaRPr lang="ar-EG" sz="80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69285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1731</TotalTime>
  <Words>211</Words>
  <Application>Microsoft Office PowerPoint</Application>
  <PresentationFormat>عرض على الشاشة (4:3)</PresentationFormat>
  <Paragraphs>50</Paragraphs>
  <Slides>10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216</cp:revision>
  <dcterms:created xsi:type="dcterms:W3CDTF">2021-12-07T14:30:00Z</dcterms:created>
  <dcterms:modified xsi:type="dcterms:W3CDTF">2024-03-19T15:59:27Z</dcterms:modified>
</cp:coreProperties>
</file>