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548" r:id="rId3"/>
    <p:sldId id="489" r:id="rId4"/>
    <p:sldId id="549" r:id="rId5"/>
    <p:sldId id="550" r:id="rId6"/>
    <p:sldId id="551" r:id="rId7"/>
    <p:sldId id="552" r:id="rId8"/>
    <p:sldId id="553" r:id="rId9"/>
    <p:sldId id="554" r:id="rId10"/>
    <p:sldId id="555" r:id="rId11"/>
    <p:sldId id="556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sz="8000" b="1" dirty="0"/>
              <a:t>أنا حي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56460"/>
            <a:ext cx="10058400" cy="572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dirty="0"/>
              <a:t> حبك عملني كائن </a:t>
            </a:r>
            <a:r>
              <a:rPr lang="ar-EG" sz="5000" b="1" dirty="0" err="1"/>
              <a:t>بيعيش</a:t>
            </a:r>
            <a:r>
              <a:rPr lang="ar-EG" sz="5000" b="1" dirty="0"/>
              <a:t> ع الحب فيك            </a:t>
            </a:r>
            <a:r>
              <a:rPr lang="ar-EG" sz="5000" b="1" dirty="0" err="1"/>
              <a:t>ويتدفَّى</a:t>
            </a:r>
            <a:r>
              <a:rPr lang="ar-EG" sz="5000" b="1" dirty="0"/>
              <a:t> المهابة ويروح بمخافة ليك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جمراتك تحمي قلب العابد من أي موت          لما يريدك ويقبل يموت حب في سكوت</a:t>
            </a:r>
            <a:br>
              <a:rPr lang="ar-EG" sz="5000" b="1" dirty="0"/>
            </a:br>
            <a:endParaRPr lang="ar-SA" sz="5000" b="1" dirty="0"/>
          </a:p>
        </p:txBody>
      </p:sp>
    </p:spTree>
    <p:extLst>
      <p:ext uri="{BB962C8B-B14F-4D97-AF65-F5344CB8AC3E}">
        <p14:creationId xmlns:p14="http://schemas.microsoft.com/office/powerpoint/2010/main" val="350398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94228"/>
            <a:ext cx="10058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وياه محلاه تسبيح إنسان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سـابـح لله وفــي مــرآه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شايـف واخـد رايـح لله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وشيء جواه بيزيد ويفيض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ويقـول الله يـا الله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2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24358"/>
            <a:ext cx="10058400" cy="8491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 أنا حي بيك يا شمس الحياة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متكون من تراب وروحي فى الاله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يامن صنعتني وسكنت في (آه)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وشيء </a:t>
            </a:r>
            <a:r>
              <a:rPr lang="ar-EG" sz="6000" b="1" dirty="0" err="1"/>
              <a:t>بيشدني</a:t>
            </a:r>
            <a:r>
              <a:rPr lang="ar-EG" sz="6000" b="1" dirty="0"/>
              <a:t> من أرضي للسماء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SA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46628"/>
            <a:ext cx="10058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وياه محلاه تسبيح إنسان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سـابـح لله وفــي مــرآه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شايـف واخـد رايـح لله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وشيء جواه بيزيد ويفيض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ويقـول الله يـا الله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562039"/>
            <a:ext cx="100584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شهيقي وزفيري مرهون بنسمتك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وتكويني ومصيري موجود بكلمتك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قوللي</a:t>
            </a:r>
            <a:r>
              <a:rPr lang="ar-EG" sz="5400" b="1" dirty="0"/>
              <a:t> أنا بحبك </a:t>
            </a:r>
            <a:r>
              <a:rPr lang="ar-EG" sz="5400" b="1" dirty="0" err="1"/>
              <a:t>هالاقيني</a:t>
            </a:r>
            <a:r>
              <a:rPr lang="ar-EG" sz="5400" b="1" dirty="0"/>
              <a:t> كلّي عندك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وأما ترجعني ليَّ </a:t>
            </a:r>
            <a:r>
              <a:rPr lang="ar-EG" sz="5400" b="1" dirty="0" err="1"/>
              <a:t>هارجع</a:t>
            </a:r>
            <a:r>
              <a:rPr lang="ar-EG" sz="5400" b="1" dirty="0"/>
              <a:t> واشتاق لقربك</a:t>
            </a:r>
            <a:endParaRPr 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166331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94228"/>
            <a:ext cx="10058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وياه محلاه تسبيح إنسان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سـابـح لله وفــي مــرآه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شايـف واخـد رايـح لله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وشيء جواه بيزيد ويفيض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ويقـول الله يـا الله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2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762000"/>
            <a:ext cx="10058400" cy="456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dirty="0"/>
              <a:t> </a:t>
            </a:r>
            <a:r>
              <a:rPr lang="ar-EG" sz="5000" b="1" dirty="0" err="1"/>
              <a:t>فى</a:t>
            </a:r>
            <a:r>
              <a:rPr lang="ar-EG" sz="5000" b="1" dirty="0"/>
              <a:t> الحضرة أسألني فيني </a:t>
            </a:r>
            <a:r>
              <a:rPr lang="ar-EG" sz="5000" b="1" dirty="0" err="1"/>
              <a:t>آلاقيني</a:t>
            </a:r>
            <a:r>
              <a:rPr lang="ar-EG" sz="5000" b="1" dirty="0"/>
              <a:t> في اتجاه وجهك </a:t>
            </a:r>
            <a:r>
              <a:rPr lang="ar-EG" sz="5000" b="1" dirty="0" err="1"/>
              <a:t>وآلاقي</a:t>
            </a:r>
            <a:r>
              <a:rPr lang="ar-EG" sz="5000" b="1" dirty="0"/>
              <a:t> عيني مفتوحة بالصلاة 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مطرح ما القلب ساكن . باسكن على رجاء 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تتغير الأماكن وألبس سكن السماء</a:t>
            </a:r>
            <a:endParaRPr lang="ar-SA" sz="5000" b="1" dirty="0"/>
          </a:p>
        </p:txBody>
      </p:sp>
    </p:spTree>
    <p:extLst>
      <p:ext uri="{BB962C8B-B14F-4D97-AF65-F5344CB8AC3E}">
        <p14:creationId xmlns:p14="http://schemas.microsoft.com/office/powerpoint/2010/main" val="104892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94228"/>
            <a:ext cx="10058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وياه محلاه تسبيح إنسان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سـابـح لله وفــي مــرآه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شايـف واخـد رايـح لله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وشيء جواه بيزيد ويفيض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ويقـول الله يـا الله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179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67622"/>
            <a:ext cx="10058400" cy="456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dirty="0"/>
              <a:t>ويسافر بيّ نورك وأدوق في الرحلة شيء       من الحق في حضورك يشبعني في الطريق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وأهيم وأنا بغني في </a:t>
            </a:r>
            <a:r>
              <a:rPr lang="ar-EG" sz="5000" b="1" dirty="0" err="1"/>
              <a:t>دواير</a:t>
            </a:r>
            <a:r>
              <a:rPr lang="ar-EG" sz="5000" b="1" dirty="0"/>
              <a:t> من ضياء           يرقص قلبي وكأني طفل ف أيدين باباه</a:t>
            </a:r>
            <a:endParaRPr lang="ar-SA" sz="5000" b="1" dirty="0"/>
          </a:p>
        </p:txBody>
      </p:sp>
    </p:spTree>
    <p:extLst>
      <p:ext uri="{BB962C8B-B14F-4D97-AF65-F5344CB8AC3E}">
        <p14:creationId xmlns:p14="http://schemas.microsoft.com/office/powerpoint/2010/main" val="402117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494228"/>
            <a:ext cx="100584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وياه محلاه تسبيح إنسان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سـابـح لله وفــي مــرآه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شايـف واخـد رايـح لله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وشيء جواه بيزيد ويفيض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ويقـول الله يـا الله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16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2192</TotalTime>
  <Words>254</Words>
  <Application>Microsoft Office PowerPoint</Application>
  <PresentationFormat>عرض على الشاشة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430</cp:revision>
  <dcterms:created xsi:type="dcterms:W3CDTF">2021-12-07T14:30:00Z</dcterms:created>
  <dcterms:modified xsi:type="dcterms:W3CDTF">2024-02-06T09:05:04Z</dcterms:modified>
</cp:coreProperties>
</file>