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95" r:id="rId3"/>
    <p:sldId id="277" r:id="rId4"/>
    <p:sldId id="396" r:id="rId5"/>
    <p:sldId id="397" r:id="rId6"/>
    <p:sldId id="398" r:id="rId7"/>
    <p:sldId id="399" r:id="rId8"/>
    <p:sldId id="400" r:id="rId9"/>
    <p:sldId id="401" r:id="rId10"/>
    <p:sldId id="402" r:id="rId11"/>
    <p:sldId id="403" r:id="rId12"/>
    <p:sldId id="404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5"/>
            <p14:sldId id="277"/>
            <p14:sldId id="396"/>
            <p14:sldId id="397"/>
            <p14:sldId id="398"/>
            <p14:sldId id="399"/>
            <p14:sldId id="400"/>
            <p14:sldId id="401"/>
            <p14:sldId id="402"/>
            <p14:sldId id="403"/>
            <p14:sldId id="4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52" y="2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أنا </a:t>
            </a:r>
            <a:r>
              <a:rPr lang="ar-EG" sz="7200" b="1" dirty="0" err="1"/>
              <a:t>عايزك</a:t>
            </a:r>
            <a:r>
              <a:rPr lang="ar-EG" sz="7200" b="1" dirty="0"/>
              <a:t> أنت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 :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أنا </a:t>
            </a:r>
            <a:r>
              <a:rPr lang="ar-EG" sz="8000" b="1" dirty="0" err="1">
                <a:solidFill>
                  <a:srgbClr val="003300"/>
                </a:solidFill>
              </a:rPr>
              <a:t>عايزك</a:t>
            </a:r>
            <a:r>
              <a:rPr lang="ar-EG" sz="8000" b="1" dirty="0">
                <a:solidFill>
                  <a:srgbClr val="003300"/>
                </a:solidFill>
              </a:rPr>
              <a:t> أنت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يا صاحب القوات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تشغل يمينك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تعمل معجزات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5- </a:t>
            </a:r>
          </a:p>
          <a:p>
            <a:pPr algn="ctr"/>
            <a:r>
              <a:rPr lang="ar-EG" sz="8000" b="1" dirty="0" err="1"/>
              <a:t>الأطبا</a:t>
            </a:r>
            <a:r>
              <a:rPr lang="ar-EG" sz="8000" b="1" dirty="0"/>
              <a:t> احتاروا </a:t>
            </a:r>
          </a:p>
          <a:p>
            <a:pPr algn="ctr"/>
            <a:r>
              <a:rPr lang="ar-EG" sz="8000" b="1" dirty="0"/>
              <a:t>وريهم </a:t>
            </a:r>
            <a:r>
              <a:rPr lang="ar-EG" sz="8000" b="1" dirty="0" err="1"/>
              <a:t>إيدك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 dirty="0"/>
              <a:t>خليهم يقولوا </a:t>
            </a:r>
          </a:p>
          <a:p>
            <a:pPr algn="ctr"/>
            <a:r>
              <a:rPr lang="ar-EG" sz="8000" b="1" dirty="0"/>
              <a:t>إن </a:t>
            </a:r>
            <a:r>
              <a:rPr lang="ar-EG" sz="8000" b="1" dirty="0" err="1"/>
              <a:t>مافيش</a:t>
            </a:r>
            <a:r>
              <a:rPr lang="ar-EG" sz="8000" b="1" dirty="0"/>
              <a:t> زيك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 :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أنا </a:t>
            </a:r>
            <a:r>
              <a:rPr lang="ar-EG" sz="8000" b="1" dirty="0" err="1">
                <a:solidFill>
                  <a:srgbClr val="003300"/>
                </a:solidFill>
              </a:rPr>
              <a:t>عايزك</a:t>
            </a:r>
            <a:r>
              <a:rPr lang="ar-EG" sz="8000" b="1" dirty="0">
                <a:solidFill>
                  <a:srgbClr val="003300"/>
                </a:solidFill>
              </a:rPr>
              <a:t> أنت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يا صاحب القوات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تشغل يمينك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تعمل معجزات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 :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أنا </a:t>
            </a:r>
            <a:r>
              <a:rPr lang="ar-EG" sz="8000" b="1" dirty="0" err="1">
                <a:solidFill>
                  <a:srgbClr val="003300"/>
                </a:solidFill>
              </a:rPr>
              <a:t>عايزك</a:t>
            </a:r>
            <a:r>
              <a:rPr lang="ar-EG" sz="8000" b="1" dirty="0">
                <a:solidFill>
                  <a:srgbClr val="003300"/>
                </a:solidFill>
              </a:rPr>
              <a:t> أنت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يا صاحب القوات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تشغل يمينك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تعمل معجزات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1- </a:t>
            </a:r>
          </a:p>
          <a:p>
            <a:pPr algn="ctr"/>
            <a:r>
              <a:rPr lang="ar-EG" sz="8000" b="1" dirty="0" err="1"/>
              <a:t>إنت</a:t>
            </a:r>
            <a:r>
              <a:rPr lang="ar-EG" sz="8000" b="1" dirty="0"/>
              <a:t> عارف ظروفي </a:t>
            </a:r>
          </a:p>
          <a:p>
            <a:pPr algn="ctr"/>
            <a:r>
              <a:rPr lang="ar-EG" sz="8000" b="1" dirty="0"/>
              <a:t>قبل </a:t>
            </a:r>
            <a:r>
              <a:rPr lang="ar-EG" sz="8000" b="1" dirty="0" err="1"/>
              <a:t>انا</a:t>
            </a:r>
            <a:r>
              <a:rPr lang="ar-EG" sz="8000" b="1" dirty="0"/>
              <a:t> ما اشكيها </a:t>
            </a:r>
          </a:p>
          <a:p>
            <a:pPr algn="ctr"/>
            <a:r>
              <a:rPr lang="ar-EG" sz="8000" b="1" dirty="0"/>
              <a:t>مهما كانت صعبة </a:t>
            </a:r>
          </a:p>
          <a:p>
            <a:pPr algn="ctr"/>
            <a:r>
              <a:rPr lang="ar-EG" sz="8000" b="1" dirty="0"/>
              <a:t>تقدر عليها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 :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أنا </a:t>
            </a:r>
            <a:r>
              <a:rPr lang="ar-EG" sz="8000" b="1" dirty="0" err="1">
                <a:solidFill>
                  <a:srgbClr val="003300"/>
                </a:solidFill>
              </a:rPr>
              <a:t>عايزك</a:t>
            </a:r>
            <a:r>
              <a:rPr lang="ar-EG" sz="8000" b="1" dirty="0">
                <a:solidFill>
                  <a:srgbClr val="003300"/>
                </a:solidFill>
              </a:rPr>
              <a:t> أنت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يا صاحب القوات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تشغل يمينك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تعمل معجزات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2- </a:t>
            </a:r>
          </a:p>
          <a:p>
            <a:pPr algn="ctr"/>
            <a:r>
              <a:rPr lang="ar-EG" sz="8000" b="1" dirty="0"/>
              <a:t>الأتون محمى </a:t>
            </a:r>
          </a:p>
          <a:p>
            <a:pPr algn="ctr"/>
            <a:r>
              <a:rPr lang="ar-EG" sz="8000" b="1" dirty="0" err="1"/>
              <a:t>إنزل</a:t>
            </a:r>
            <a:r>
              <a:rPr lang="ar-EG" sz="8000" b="1" dirty="0"/>
              <a:t> قدامي </a:t>
            </a:r>
          </a:p>
          <a:p>
            <a:pPr algn="ctr"/>
            <a:r>
              <a:rPr lang="ar-EG" sz="8000" b="1" dirty="0" err="1"/>
              <a:t>وبايدك</a:t>
            </a:r>
            <a:r>
              <a:rPr lang="ar-EG" sz="8000" b="1" dirty="0"/>
              <a:t> الحلوة </a:t>
            </a:r>
          </a:p>
          <a:p>
            <a:pPr algn="ctr"/>
            <a:r>
              <a:rPr lang="ar-EG" sz="8000" b="1" dirty="0" err="1"/>
              <a:t>طلعني</a:t>
            </a:r>
            <a:r>
              <a:rPr lang="ar-EG" sz="8000" b="1" dirty="0"/>
              <a:t> </a:t>
            </a:r>
            <a:r>
              <a:rPr lang="ar-EG" sz="8000" b="1" dirty="0" err="1"/>
              <a:t>تاني</a:t>
            </a:r>
            <a:r>
              <a:rPr lang="ar-EG" sz="8000" b="1" dirty="0"/>
              <a:t> 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 :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أنا </a:t>
            </a:r>
            <a:r>
              <a:rPr lang="ar-EG" sz="8000" b="1" dirty="0" err="1">
                <a:solidFill>
                  <a:srgbClr val="003300"/>
                </a:solidFill>
              </a:rPr>
              <a:t>عايزك</a:t>
            </a:r>
            <a:r>
              <a:rPr lang="ar-EG" sz="8000" b="1" dirty="0">
                <a:solidFill>
                  <a:srgbClr val="003300"/>
                </a:solidFill>
              </a:rPr>
              <a:t> أنت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يا صاحب القوات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تشغل يمينك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تعمل معجزات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81392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3- </a:t>
            </a:r>
          </a:p>
          <a:p>
            <a:pPr algn="ctr"/>
            <a:r>
              <a:rPr lang="ar-EG" sz="8000" b="1" dirty="0" err="1"/>
              <a:t>آدي</a:t>
            </a:r>
            <a:r>
              <a:rPr lang="ar-EG" sz="8000" b="1" dirty="0"/>
              <a:t> البحر </a:t>
            </a:r>
            <a:r>
              <a:rPr lang="ar-EG" sz="8000" b="1" dirty="0" err="1"/>
              <a:t>هايج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 dirty="0"/>
              <a:t>وأنا </a:t>
            </a:r>
            <a:r>
              <a:rPr lang="ar-EG" sz="8000" b="1" dirty="0" err="1"/>
              <a:t>مستنيك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 dirty="0"/>
              <a:t>وأنت صاحب القوة </a:t>
            </a:r>
          </a:p>
          <a:p>
            <a:pPr algn="ctr"/>
            <a:r>
              <a:rPr lang="ar-EG" sz="8000" b="1" dirty="0"/>
              <a:t>والسلطان في أيديك 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 :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أنا </a:t>
            </a:r>
            <a:r>
              <a:rPr lang="ar-EG" sz="8000" b="1" dirty="0" err="1">
                <a:solidFill>
                  <a:srgbClr val="003300"/>
                </a:solidFill>
              </a:rPr>
              <a:t>عايزك</a:t>
            </a:r>
            <a:r>
              <a:rPr lang="ar-EG" sz="8000" b="1" dirty="0">
                <a:solidFill>
                  <a:srgbClr val="003300"/>
                </a:solidFill>
              </a:rPr>
              <a:t> أنت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يا صاحب القوات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تشغل يمينك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تعمل معجزات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4- </a:t>
            </a:r>
          </a:p>
          <a:p>
            <a:pPr algn="ctr"/>
            <a:r>
              <a:rPr lang="ar-EG" sz="8000" b="1" dirty="0"/>
              <a:t>أنت من </a:t>
            </a:r>
            <a:r>
              <a:rPr lang="ar-EG" sz="8000" b="1" dirty="0" err="1"/>
              <a:t>السما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 dirty="0"/>
              <a:t>في أيام الجوع </a:t>
            </a:r>
          </a:p>
          <a:p>
            <a:pPr algn="ctr"/>
            <a:r>
              <a:rPr lang="ar-EG" sz="8000" b="1" dirty="0"/>
              <a:t>وأنت ماء الصخرة </a:t>
            </a:r>
          </a:p>
          <a:p>
            <a:pPr algn="ctr"/>
            <a:r>
              <a:rPr lang="ar-EG" sz="8000" b="1" dirty="0"/>
              <a:t>في العطش يا يسوع 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1728</TotalTime>
  <Words>145</Words>
  <Application>Microsoft Office PowerPoint</Application>
  <PresentationFormat>عرض على الشاشة (4:3)</PresentationFormat>
  <Paragraphs>57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217</cp:revision>
  <dcterms:created xsi:type="dcterms:W3CDTF">2021-12-07T14:30:00Z</dcterms:created>
  <dcterms:modified xsi:type="dcterms:W3CDTF">2024-02-07T14:16:24Z</dcterms:modified>
</cp:coreProperties>
</file>