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4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انا</a:t>
            </a:r>
            <a:r>
              <a:rPr lang="ar-EG" sz="7200" b="1" dirty="0" smtClean="0"/>
              <a:t> لست </a:t>
            </a:r>
            <a:r>
              <a:rPr lang="ar-EG" sz="7200" b="1" dirty="0" err="1" smtClean="0"/>
              <a:t>ارجوك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6600" b="1" dirty="0" smtClean="0"/>
              <a:t>1- </a:t>
            </a:r>
            <a:endParaRPr lang="ar-EG" sz="6600" b="1" dirty="0" smtClean="0"/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لست أرجوك لكي تبقى معي </a:t>
            </a:r>
            <a:endParaRPr lang="ar-EG" sz="6600" b="1" dirty="0" smtClean="0"/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إذ </a:t>
            </a:r>
            <a:r>
              <a:rPr lang="ar-EG" sz="6600" b="1" dirty="0" smtClean="0"/>
              <a:t>أنت </a:t>
            </a:r>
            <a:r>
              <a:rPr lang="ar-EG" sz="6600" b="1" dirty="0" err="1" smtClean="0"/>
              <a:t>إبني</a:t>
            </a:r>
            <a:r>
              <a:rPr lang="ar-EG" sz="6600" b="1" dirty="0" smtClean="0"/>
              <a:t> إنما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> الاختيار</a:t>
            </a:r>
            <a:br>
              <a:rPr lang="ar-EG" sz="6600" b="1" dirty="0" smtClean="0"/>
            </a:br>
            <a:r>
              <a:rPr lang="ar-EG" sz="6600" b="1" dirty="0" smtClean="0"/>
              <a:t>فاذهب بعيدًا حيثما شئت ولكن </a:t>
            </a:r>
            <a:endParaRPr lang="ar-EG" sz="6600" b="1" dirty="0" smtClean="0"/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سوف أبقى </a:t>
            </a:r>
            <a:r>
              <a:rPr lang="ar-EG" sz="6600" b="1" dirty="0" err="1" smtClean="0"/>
              <a:t>ههنا</a:t>
            </a:r>
            <a:r>
              <a:rPr lang="ar-EG" sz="6600" b="1" dirty="0" smtClean="0"/>
              <a:t> في الانتظار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600" b="1" dirty="0" smtClean="0"/>
              <a:t>لن أشتكي برد الشتاءِ إذا </a:t>
            </a:r>
            <a:r>
              <a:rPr lang="ar-EG" sz="6600" b="1" dirty="0" err="1" smtClean="0"/>
              <a:t>قسى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>
              <a:spcBef>
                <a:spcPts val="2400"/>
              </a:spcBef>
            </a:pPr>
            <a:r>
              <a:rPr lang="ar-EG" sz="6000" b="1" dirty="0" smtClean="0"/>
              <a:t>لن </a:t>
            </a:r>
            <a:r>
              <a:rPr lang="ar-EG" sz="6000" b="1" dirty="0" smtClean="0"/>
              <a:t>أكتوي من حر أو شمس النهار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حتى وإن أنكرت حبي طالبًا </a:t>
            </a:r>
            <a:endParaRPr lang="ar-EG" sz="6600" b="1" dirty="0" smtClean="0"/>
          </a:p>
          <a:p>
            <a:pPr algn="ctr">
              <a:spcBef>
                <a:spcPts val="2400"/>
              </a:spcBef>
            </a:pPr>
            <a:r>
              <a:rPr lang="ar-EG" sz="6600" b="1" dirty="0" smtClean="0"/>
              <a:t>أن </a:t>
            </a:r>
            <a:r>
              <a:rPr lang="ar-EG" sz="6600" b="1" dirty="0" smtClean="0"/>
              <a:t>تنطلق من حضني لاذًا بالفرار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6600" b="1" dirty="0" smtClean="0"/>
              <a:t>2- </a:t>
            </a:r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لا لم تكن ابني فقط بل كنت لي </a:t>
            </a:r>
            <a:endParaRPr lang="ar-EG" sz="6600" b="1" dirty="0" smtClean="0"/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كل </a:t>
            </a:r>
            <a:r>
              <a:rPr lang="ar-EG" sz="6600" b="1" dirty="0" smtClean="0"/>
              <a:t>الحياة بيومها </a:t>
            </a:r>
            <a:r>
              <a:rPr lang="ar-EG" sz="6600" b="1" dirty="0" err="1" smtClean="0"/>
              <a:t>وبأمسها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والآن تلتمس الرحيل كأنما </a:t>
            </a:r>
            <a:endParaRPr lang="ar-EG" sz="6600" b="1" dirty="0" smtClean="0"/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تسهل </a:t>
            </a:r>
            <a:r>
              <a:rPr lang="ar-EG" sz="6600" b="1" dirty="0" smtClean="0"/>
              <a:t>مفارقة النفوس أجسادها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6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600" b="1" dirty="0" smtClean="0"/>
              <a:t>أنظر لعينيك فأبصر عزمها </a:t>
            </a:r>
            <a:endParaRPr lang="ar-EG" sz="6600" b="1" dirty="0" smtClean="0"/>
          </a:p>
          <a:p>
            <a:pPr algn="ctr">
              <a:spcBef>
                <a:spcPts val="2400"/>
              </a:spcBef>
            </a:pPr>
            <a:r>
              <a:rPr lang="ar-EG" sz="6600" b="1" dirty="0" smtClean="0"/>
              <a:t>وتروح </a:t>
            </a:r>
            <a:r>
              <a:rPr lang="ar-EG" sz="6600" b="1" dirty="0" smtClean="0"/>
              <a:t>عيناي تغالب دمعها</a:t>
            </a:r>
            <a:br>
              <a:rPr lang="ar-EG" sz="6600" b="1" dirty="0" smtClean="0"/>
            </a:br>
            <a:r>
              <a:rPr lang="ar-EG" sz="6600" b="1" dirty="0" err="1" smtClean="0"/>
              <a:t>اذ</a:t>
            </a:r>
            <a:r>
              <a:rPr lang="ar-EG" sz="6600" b="1" dirty="0" smtClean="0"/>
              <a:t> كيف أمنع عنك شر التجربة </a:t>
            </a:r>
            <a:endParaRPr lang="ar-EG" sz="6600" b="1" dirty="0" smtClean="0"/>
          </a:p>
          <a:p>
            <a:pPr algn="ctr">
              <a:spcBef>
                <a:spcPts val="2400"/>
              </a:spcBef>
            </a:pPr>
            <a:r>
              <a:rPr lang="ar-EG" sz="6600" b="1" dirty="0" err="1" smtClean="0"/>
              <a:t>اذا</a:t>
            </a:r>
            <a:r>
              <a:rPr lang="ar-EG" sz="6600" b="1" dirty="0" smtClean="0"/>
              <a:t> </a:t>
            </a:r>
            <a:r>
              <a:rPr lang="ar-EG" sz="6600" b="1" dirty="0" smtClean="0"/>
              <a:t>كنت أنت تحبها وتريدها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6600" b="1" dirty="0" smtClean="0"/>
              <a:t>3- </a:t>
            </a:r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لكن سيأتي عليك يوم يا </a:t>
            </a:r>
            <a:r>
              <a:rPr lang="ar-EG" sz="6600" b="1" dirty="0" smtClean="0"/>
              <a:t>بني</a:t>
            </a:r>
          </a:p>
          <a:p>
            <a:pPr algn="ctr">
              <a:spcBef>
                <a:spcPts val="1800"/>
              </a:spcBef>
            </a:pPr>
            <a:r>
              <a:rPr lang="ar-EG" sz="6600" b="1" dirty="0" smtClean="0"/>
              <a:t> </a:t>
            </a:r>
            <a:r>
              <a:rPr lang="ar-EG" sz="6600" b="1" dirty="0" smtClean="0"/>
              <a:t>فيه ستستجدي وتلتمس الصديق</a:t>
            </a:r>
            <a:br>
              <a:rPr lang="ar-EG" sz="6600" b="1" dirty="0" smtClean="0"/>
            </a:br>
            <a:r>
              <a:rPr lang="ar-EG" sz="6600" b="1" dirty="0" smtClean="0"/>
              <a:t>ويضيق عيشك حتى تأتي نادمًا ولسوف ترجع أخذًا نفس الطريق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835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لكن قلبك لن يكون </a:t>
            </a:r>
            <a:r>
              <a:rPr lang="ar-EG" sz="6600" b="1" dirty="0" smtClean="0"/>
              <a:t>كعهده </a:t>
            </a:r>
          </a:p>
          <a:p>
            <a:pPr algn="ctr" rtl="1"/>
            <a:r>
              <a:rPr lang="ar-EG" sz="6600" b="1" dirty="0" smtClean="0"/>
              <a:t>إذ </a:t>
            </a:r>
            <a:r>
              <a:rPr lang="ar-EG" sz="6600" b="1" dirty="0" smtClean="0"/>
              <a:t>سوف تحمل في </a:t>
            </a:r>
            <a:r>
              <a:rPr lang="ar-EG" sz="6600" b="1" dirty="0" err="1" smtClean="0"/>
              <a:t>الحشا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جرحًا </a:t>
            </a:r>
            <a:r>
              <a:rPr lang="ar-EG" sz="6600" b="1" dirty="0" smtClean="0"/>
              <a:t>سحيق</a:t>
            </a:r>
            <a:br>
              <a:rPr lang="ar-EG" sz="6600" b="1" dirty="0" smtClean="0"/>
            </a:br>
            <a:r>
              <a:rPr lang="ar-EG" sz="6600" b="1" dirty="0" smtClean="0"/>
              <a:t>أما أنا سأظل منتظرًا هنا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باللهفة </a:t>
            </a:r>
            <a:r>
              <a:rPr lang="ar-EG" sz="6600" b="1" dirty="0" smtClean="0"/>
              <a:t>الأولى وبالشوق العميق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75</Words>
  <Application>Microsoft Office PowerPoint</Application>
  <PresentationFormat>عرض على الشاشة (3:4)‏</PresentationFormat>
  <Paragraphs>24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2022-05-09T07:13:38Z</dcterms:modified>
</cp:coreProperties>
</file>