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5" r:id="rId2"/>
    <p:sldId id="277" r:id="rId3"/>
    <p:sldId id="395" r:id="rId4"/>
    <p:sldId id="396" r:id="rId5"/>
    <p:sldId id="400" r:id="rId6"/>
    <p:sldId id="398" r:id="rId7"/>
    <p:sldId id="401" r:id="rId8"/>
    <p:sldId id="29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FF20E8B-AD12-439D-9E17-619C6F38680D}">
          <p14:sldIdLst>
            <p14:sldId id="275"/>
            <p14:sldId id="277"/>
            <p14:sldId id="395"/>
            <p14:sldId id="396"/>
            <p14:sldId id="400"/>
            <p14:sldId id="398"/>
            <p14:sldId id="401"/>
            <p14:sldId id="293"/>
          </p14:sldIdLst>
        </p14:section>
        <p14:section name="Untitled Section" id="{2C17607C-8ED3-4A7C-8A1F-A772B8E7EDB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41" autoAdjust="0"/>
    <p:restoredTop sz="94660"/>
  </p:normalViewPr>
  <p:slideViewPr>
    <p:cSldViewPr>
      <p:cViewPr varScale="1">
        <p:scale>
          <a:sx n="60" d="100"/>
          <a:sy n="60" d="100"/>
        </p:scale>
        <p:origin x="60" y="28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2/21/2024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38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2/21/2024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2/21/2024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2/21/2024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2/21/2024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2/21/2024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2/21/2024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2/21/2024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2/21/2024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2/21/2024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2/21/2024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2/21/2024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2/21/2024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0"/>
            <a:ext cx="9144000" cy="33956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8000" b="1" dirty="0"/>
              <a:t>تـرنيــمة</a:t>
            </a:r>
          </a:p>
          <a:p>
            <a:pPr algn="ctr" rtl="1">
              <a:lnSpc>
                <a:spcPct val="150000"/>
              </a:lnSpc>
            </a:pPr>
            <a:r>
              <a:rPr lang="ar-EG" sz="7200" b="1" dirty="0"/>
              <a:t>أنت قائدنا يسوع البار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57199" y="228600"/>
            <a:ext cx="9982199" cy="82176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7200" b="1" dirty="0"/>
              <a:t>1-</a:t>
            </a:r>
          </a:p>
          <a:p>
            <a:pPr algn="ctr" rtl="1"/>
            <a:r>
              <a:rPr lang="ar-EG" sz="7200" b="1" dirty="0"/>
              <a:t>(أنت قائدنا يسوع البار </a:t>
            </a:r>
          </a:p>
          <a:p>
            <a:pPr algn="ctr" rtl="1"/>
            <a:r>
              <a:rPr lang="ar-EG" sz="7200" b="1" dirty="0"/>
              <a:t>نبع رجانا باستمرار) 2</a:t>
            </a:r>
          </a:p>
          <a:p>
            <a:pPr algn="ctr" rtl="1"/>
            <a:r>
              <a:rPr lang="ar-EG" sz="7200" b="1" dirty="0"/>
              <a:t>من إيه نرهب أو نحتار </a:t>
            </a:r>
          </a:p>
          <a:p>
            <a:pPr algn="ctr" rtl="1"/>
            <a:r>
              <a:rPr lang="ar-EG" sz="7200" b="1" dirty="0"/>
              <a:t>وإحنا في سترك محميين</a:t>
            </a:r>
          </a:p>
          <a:p>
            <a:pPr algn="ctr"/>
            <a:br>
              <a:rPr lang="ar-EG" sz="7200" b="1" dirty="0"/>
            </a:br>
            <a:endParaRPr lang="ar-EG" sz="88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533400" y="316766"/>
            <a:ext cx="9982199" cy="82176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7200" b="1" dirty="0">
                <a:solidFill>
                  <a:srgbClr val="003300"/>
                </a:solidFill>
              </a:rPr>
              <a:t>القرار:</a:t>
            </a:r>
          </a:p>
          <a:p>
            <a:pPr algn="ctr" rtl="1"/>
            <a:r>
              <a:rPr lang="ar-EG" sz="7200" b="1" dirty="0">
                <a:solidFill>
                  <a:srgbClr val="003300"/>
                </a:solidFill>
              </a:rPr>
              <a:t>(غالبين إحنا بيك غالبين </a:t>
            </a:r>
          </a:p>
          <a:p>
            <a:pPr algn="ctr" rtl="1"/>
            <a:r>
              <a:rPr lang="ar-EG" sz="7200" b="1" dirty="0">
                <a:solidFill>
                  <a:srgbClr val="003300"/>
                </a:solidFill>
              </a:rPr>
              <a:t>إحنا جيوش المفديين) 2</a:t>
            </a:r>
          </a:p>
          <a:p>
            <a:pPr algn="ctr" rtl="1"/>
            <a:r>
              <a:rPr lang="ar-EG" sz="7200" b="1" dirty="0">
                <a:solidFill>
                  <a:srgbClr val="003300"/>
                </a:solidFill>
              </a:rPr>
              <a:t>مش ممكن تقدر علينا </a:t>
            </a:r>
          </a:p>
          <a:p>
            <a:pPr algn="ctr" rtl="1"/>
            <a:r>
              <a:rPr lang="ar-EG" sz="7200" b="1" dirty="0">
                <a:solidFill>
                  <a:srgbClr val="003300"/>
                </a:solidFill>
              </a:rPr>
              <a:t>(أي صعاب وإحنا عابرين)3</a:t>
            </a:r>
          </a:p>
          <a:p>
            <a:pPr algn="ctr"/>
            <a:br>
              <a:rPr lang="ar-EG" sz="7200" b="1" dirty="0">
                <a:solidFill>
                  <a:srgbClr val="003300"/>
                </a:solidFill>
              </a:rPr>
            </a:br>
            <a:endParaRPr lang="ar-EG" sz="8800" b="1" dirty="0">
              <a:solidFill>
                <a:srgbClr val="0033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57199" y="287476"/>
            <a:ext cx="9982199" cy="80945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7200" b="1" dirty="0"/>
              <a:t>2-</a:t>
            </a:r>
          </a:p>
          <a:p>
            <a:pPr algn="ctr" rtl="1"/>
            <a:r>
              <a:rPr lang="ar-EG" sz="7200" b="1" dirty="0"/>
              <a:t>(مهما إبليس حربه تدور </a:t>
            </a:r>
          </a:p>
          <a:p>
            <a:pPr algn="ctr" rtl="1"/>
            <a:r>
              <a:rPr lang="ar-EG" sz="7200" b="1" dirty="0"/>
              <a:t>بهموم ومتاعب وشرور)2 </a:t>
            </a:r>
          </a:p>
          <a:p>
            <a:pPr algn="ctr" rtl="1"/>
            <a:r>
              <a:rPr lang="ar-EG" sz="7200" b="1" dirty="0"/>
              <a:t>تشهد لينا الأعتاب فينا </a:t>
            </a:r>
          </a:p>
          <a:p>
            <a:pPr algn="ctr" rtl="1"/>
            <a:r>
              <a:rPr lang="ar-EG" sz="7200" b="1" dirty="0"/>
              <a:t>مرشوشة بدم ثمين</a:t>
            </a:r>
          </a:p>
          <a:p>
            <a:pPr algn="ctr"/>
            <a:br>
              <a:rPr lang="ar-EG" sz="7200" b="1" dirty="0"/>
            </a:br>
            <a:endParaRPr lang="ar-EG" sz="88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533400" y="316766"/>
            <a:ext cx="9982199" cy="82176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7200" b="1" dirty="0">
                <a:solidFill>
                  <a:srgbClr val="003300"/>
                </a:solidFill>
              </a:rPr>
              <a:t>القرار:</a:t>
            </a:r>
          </a:p>
          <a:p>
            <a:pPr algn="ctr" rtl="1"/>
            <a:r>
              <a:rPr lang="ar-EG" sz="7200" b="1" dirty="0">
                <a:solidFill>
                  <a:srgbClr val="003300"/>
                </a:solidFill>
              </a:rPr>
              <a:t>(غالبين إحنا بيك غالبين </a:t>
            </a:r>
          </a:p>
          <a:p>
            <a:pPr algn="ctr" rtl="1"/>
            <a:r>
              <a:rPr lang="ar-EG" sz="7200" b="1" dirty="0">
                <a:solidFill>
                  <a:srgbClr val="003300"/>
                </a:solidFill>
              </a:rPr>
              <a:t>إحنا جيوش المفديين) 2</a:t>
            </a:r>
          </a:p>
          <a:p>
            <a:pPr algn="ctr" rtl="1"/>
            <a:r>
              <a:rPr lang="ar-EG" sz="7200" b="1" dirty="0">
                <a:solidFill>
                  <a:srgbClr val="003300"/>
                </a:solidFill>
              </a:rPr>
              <a:t>مش ممكن تقدر علينا </a:t>
            </a:r>
          </a:p>
          <a:p>
            <a:pPr algn="ctr" rtl="1"/>
            <a:r>
              <a:rPr lang="ar-EG" sz="7200" b="1" dirty="0">
                <a:solidFill>
                  <a:srgbClr val="003300"/>
                </a:solidFill>
              </a:rPr>
              <a:t>(أي صعاب وإحنا عابرين)3</a:t>
            </a:r>
          </a:p>
          <a:p>
            <a:pPr algn="ctr"/>
            <a:br>
              <a:rPr lang="ar-EG" sz="7200" b="1" dirty="0">
                <a:solidFill>
                  <a:srgbClr val="003300"/>
                </a:solidFill>
              </a:rPr>
            </a:br>
            <a:endParaRPr lang="ar-EG" sz="88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5120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57199" y="287476"/>
            <a:ext cx="9982199" cy="80945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7200" b="1" dirty="0"/>
              <a:t>3-</a:t>
            </a:r>
          </a:p>
          <a:p>
            <a:pPr algn="ctr" rtl="1"/>
            <a:r>
              <a:rPr lang="ar-EG" sz="7200" b="1" dirty="0"/>
              <a:t>(</a:t>
            </a:r>
            <a:r>
              <a:rPr lang="ar-EG" sz="7200" b="1" dirty="0" err="1"/>
              <a:t>بنسبح</a:t>
            </a:r>
            <a:r>
              <a:rPr lang="ar-EG" sz="7200" b="1" dirty="0"/>
              <a:t> </a:t>
            </a:r>
            <a:r>
              <a:rPr lang="ar-EG" sz="7200" b="1" dirty="0" err="1"/>
              <a:t>ونرنم</a:t>
            </a:r>
            <a:r>
              <a:rPr lang="ar-EG" sz="7200" b="1" dirty="0"/>
              <a:t> ليك </a:t>
            </a:r>
          </a:p>
          <a:p>
            <a:pPr algn="ctr" rtl="1"/>
            <a:r>
              <a:rPr lang="ar-EG" sz="7200" b="1" dirty="0" err="1"/>
              <a:t>وبنهتف</a:t>
            </a:r>
            <a:r>
              <a:rPr lang="ar-EG" sz="7200" b="1" dirty="0"/>
              <a:t> مجداً </a:t>
            </a:r>
            <a:r>
              <a:rPr lang="ar-EG" sz="7200" b="1" dirty="0" err="1"/>
              <a:t>يامليك</a:t>
            </a:r>
            <a:r>
              <a:rPr lang="ar-EG" sz="7200" b="1" dirty="0"/>
              <a:t>) 2</a:t>
            </a:r>
            <a:br>
              <a:rPr lang="ar-EG" sz="7200" b="1" dirty="0"/>
            </a:br>
            <a:r>
              <a:rPr lang="ar-EG" sz="7200" b="1" dirty="0"/>
              <a:t>نرفع اسمك ونعليك </a:t>
            </a:r>
          </a:p>
          <a:p>
            <a:pPr algn="ctr" rtl="1"/>
            <a:r>
              <a:rPr lang="ar-EG" sz="7200" b="1" dirty="0"/>
              <a:t>أصلنا فيك منتصرين</a:t>
            </a:r>
          </a:p>
          <a:p>
            <a:pPr algn="ctr"/>
            <a:br>
              <a:rPr lang="ar-EG" sz="7200" b="1" dirty="0"/>
            </a:br>
            <a:endParaRPr lang="ar-EG" sz="88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533400" y="316766"/>
            <a:ext cx="9982199" cy="82176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7200" b="1" dirty="0">
                <a:solidFill>
                  <a:srgbClr val="003300"/>
                </a:solidFill>
              </a:rPr>
              <a:t>القرار:</a:t>
            </a:r>
          </a:p>
          <a:p>
            <a:pPr algn="ctr" rtl="1"/>
            <a:r>
              <a:rPr lang="ar-EG" sz="7200" b="1" dirty="0">
                <a:solidFill>
                  <a:srgbClr val="003300"/>
                </a:solidFill>
              </a:rPr>
              <a:t>(غالبين إحنا بيك غالبين </a:t>
            </a:r>
          </a:p>
          <a:p>
            <a:pPr algn="ctr" rtl="1"/>
            <a:r>
              <a:rPr lang="ar-EG" sz="7200" b="1" dirty="0">
                <a:solidFill>
                  <a:srgbClr val="003300"/>
                </a:solidFill>
              </a:rPr>
              <a:t>إحنا جيوش المفديين) 2</a:t>
            </a:r>
          </a:p>
          <a:p>
            <a:pPr algn="ctr" rtl="1"/>
            <a:r>
              <a:rPr lang="ar-EG" sz="7200" b="1" dirty="0">
                <a:solidFill>
                  <a:srgbClr val="003300"/>
                </a:solidFill>
              </a:rPr>
              <a:t>مش ممكن تقدر علينا </a:t>
            </a:r>
          </a:p>
          <a:p>
            <a:pPr algn="ctr" rtl="1"/>
            <a:r>
              <a:rPr lang="ar-EG" sz="7200" b="1" dirty="0">
                <a:solidFill>
                  <a:srgbClr val="003300"/>
                </a:solidFill>
              </a:rPr>
              <a:t>(أي صعاب وإحنا عابرين)3</a:t>
            </a:r>
          </a:p>
          <a:p>
            <a:pPr algn="ctr"/>
            <a:br>
              <a:rPr lang="ar-EG" sz="7200" b="1" dirty="0">
                <a:solidFill>
                  <a:srgbClr val="003300"/>
                </a:solidFill>
              </a:rPr>
            </a:br>
            <a:endParaRPr lang="ar-EG" sz="88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23007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067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1730</TotalTime>
  <Words>135</Words>
  <Application>Microsoft Office PowerPoint</Application>
  <PresentationFormat>عرض على الشاشة (4:3)</PresentationFormat>
  <Paragraphs>37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2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adam</cp:lastModifiedBy>
  <cp:revision>216</cp:revision>
  <dcterms:created xsi:type="dcterms:W3CDTF">2021-12-07T14:30:00Z</dcterms:created>
  <dcterms:modified xsi:type="dcterms:W3CDTF">2024-02-21T13:59:45Z</dcterms:modified>
</cp:coreProperties>
</file>