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401" r:id="rId6"/>
    <p:sldId id="398" r:id="rId7"/>
    <p:sldId id="402" r:id="rId8"/>
    <p:sldId id="400" r:id="rId9"/>
    <p:sldId id="40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1"/>
            <p14:sldId id="398"/>
            <p14:sldId id="402"/>
            <p14:sldId id="400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انت</a:t>
            </a:r>
            <a:r>
              <a:rPr lang="ar-EG" sz="7200" b="1" dirty="0"/>
              <a:t> ليك في حياتي خطة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(أنت ليك في حياتي خطة </a:t>
            </a:r>
          </a:p>
          <a:p>
            <a:pPr algn="ctr"/>
            <a:r>
              <a:rPr lang="ar-EG" sz="7200" b="1" dirty="0" err="1"/>
              <a:t>خليني</a:t>
            </a:r>
            <a:r>
              <a:rPr lang="ar-EG" sz="7200" b="1" dirty="0"/>
              <a:t> أقبل </a:t>
            </a:r>
            <a:r>
              <a:rPr lang="ar-EG" sz="7200" b="1" dirty="0" err="1"/>
              <a:t>مافيهــــــــــا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حلو مرة مـــــــره مرة </a:t>
            </a:r>
          </a:p>
          <a:p>
            <a:pPr algn="ctr"/>
            <a:r>
              <a:rPr lang="ar-EG" sz="7200" b="1" dirty="0"/>
              <a:t>بس لازم </a:t>
            </a:r>
            <a:r>
              <a:rPr lang="ar-EG" sz="7200" b="1" dirty="0" err="1"/>
              <a:t>هتعديهـــــــا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26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إلهي يا حبيبي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 إديك قابل وراضي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راح أقول لنفسي طيعي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بتبدل رمادي)2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(كنت غافل عيني قافل </a:t>
            </a:r>
          </a:p>
          <a:p>
            <a:pPr algn="ctr"/>
            <a:r>
              <a:rPr lang="ar-EG" sz="7200" b="1" dirty="0"/>
              <a:t>عن إرادتك عن مشيئتك بس صوتك قـــــــــال </a:t>
            </a:r>
            <a:r>
              <a:rPr lang="ar-EG" sz="7200" b="1" dirty="0" err="1"/>
              <a:t>هقودك</a:t>
            </a:r>
            <a:br>
              <a:rPr lang="ar-EG" sz="7200" b="1" dirty="0"/>
            </a:br>
            <a:r>
              <a:rPr lang="ar-EG" sz="7200" b="1" dirty="0"/>
              <a:t>مش </a:t>
            </a:r>
            <a:r>
              <a:rPr lang="ar-EG" sz="7200" b="1" dirty="0" err="1"/>
              <a:t>هسيبك</a:t>
            </a:r>
            <a:r>
              <a:rPr lang="ar-EG" sz="7200" b="1" dirty="0"/>
              <a:t> وقت </a:t>
            </a:r>
            <a:r>
              <a:rPr lang="ar-EG" sz="7200" b="1" dirty="0" err="1"/>
              <a:t>ضيقتك</a:t>
            </a:r>
            <a:r>
              <a:rPr lang="ar-EG" sz="7200" b="1" dirty="0"/>
              <a:t> )2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26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إلهي يا حبيبي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 إديك قابل وراضي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راح أقول لنفسي طيعي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بتبدل رمادي)2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8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(مسكت </a:t>
            </a:r>
            <a:r>
              <a:rPr lang="ar-EG" sz="7200" b="1" dirty="0" err="1"/>
              <a:t>إيدك</a:t>
            </a:r>
            <a:r>
              <a:rPr lang="ar-EG" sz="7200" b="1" dirty="0"/>
              <a:t> علمتني </a:t>
            </a:r>
          </a:p>
          <a:p>
            <a:pPr algn="ctr"/>
            <a:r>
              <a:rPr lang="ar-EG" sz="7200" b="1" dirty="0"/>
              <a:t>أعلى فوق كل الجبال </a:t>
            </a:r>
          </a:p>
          <a:p>
            <a:pPr algn="ctr"/>
            <a:r>
              <a:rPr lang="ar-EG" sz="7200" b="1" dirty="0"/>
              <a:t>لو أماني الكون سبتني</a:t>
            </a:r>
            <a:br>
              <a:rPr lang="ar-EG" sz="7200" b="1" dirty="0"/>
            </a:br>
            <a:r>
              <a:rPr lang="ar-EG" sz="7200" b="1" dirty="0"/>
              <a:t>يحلا وياك الرحال)2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26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إلهي يا حبيبي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 إديك قابل وراضي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راح أقول لنفسي طيعي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بتبدل رمادي)2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8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(مش </a:t>
            </a:r>
            <a:r>
              <a:rPr lang="ar-EG" sz="7200" b="1" dirty="0" err="1"/>
              <a:t>هبص</a:t>
            </a:r>
            <a:r>
              <a:rPr lang="ar-EG" sz="7200" b="1" dirty="0"/>
              <a:t> بعين حزينة </a:t>
            </a:r>
          </a:p>
          <a:p>
            <a:pPr algn="ctr"/>
            <a:r>
              <a:rPr lang="ar-EG" sz="7200" b="1" dirty="0"/>
              <a:t>على </a:t>
            </a:r>
            <a:r>
              <a:rPr lang="ar-EG" sz="7200" b="1" dirty="0" err="1"/>
              <a:t>إللي</a:t>
            </a:r>
            <a:r>
              <a:rPr lang="ar-EG" sz="7200" b="1" dirty="0"/>
              <a:t> فات من ذكريات </a:t>
            </a:r>
          </a:p>
          <a:p>
            <a:pPr algn="ctr"/>
            <a:r>
              <a:rPr lang="ar-EG" sz="7200" b="1" dirty="0"/>
              <a:t>انت جاي بأحلى زينة</a:t>
            </a:r>
            <a:br>
              <a:rPr lang="ar-EG" sz="7200" b="1" dirty="0"/>
            </a:br>
            <a:r>
              <a:rPr lang="ar-EG" sz="7200" b="1" dirty="0"/>
              <a:t>ليك هدف ايوه </a:t>
            </a:r>
            <a:r>
              <a:rPr lang="ar-EG" sz="7200" b="1" dirty="0" err="1"/>
              <a:t>ومعياد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26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إلهي يا حبيبي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 إديك قابل وراضي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راح أقول لنفسي طيعي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بتبدل رمادي)2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93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</TotalTime>
  <Words>179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2024-03-19T17:08:28Z</dcterms:modified>
</cp:coreProperties>
</file>