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277" r:id="rId3"/>
    <p:sldId id="395" r:id="rId4"/>
    <p:sldId id="396" r:id="rId5"/>
    <p:sldId id="397" r:id="rId6"/>
    <p:sldId id="398" r:id="rId7"/>
    <p:sldId id="399" r:id="rId8"/>
    <p:sldId id="400" r:id="rId9"/>
    <p:sldId id="401" r:id="rId10"/>
    <p:sldId id="402" r:id="rId11"/>
    <p:sldId id="403" r:id="rId12"/>
    <p:sldId id="404" r:id="rId13"/>
    <p:sldId id="405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اوعى</a:t>
            </a:r>
            <a:r>
              <a:rPr lang="ar-EG" sz="7200" b="1" dirty="0" smtClean="0"/>
              <a:t> تنسى </a:t>
            </a:r>
            <a:r>
              <a:rPr lang="ar-EG" sz="7200" b="1" dirty="0" err="1" smtClean="0"/>
              <a:t>اني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معاك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28672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smtClean="0"/>
              <a:t>5- </a:t>
            </a:r>
          </a:p>
          <a:p>
            <a:pPr algn="ctr"/>
            <a:r>
              <a:rPr lang="ar-EG" sz="7200" b="1" dirty="0" smtClean="0"/>
              <a:t> (وقت خوفك أنا </a:t>
            </a:r>
            <a:r>
              <a:rPr lang="ar-EG" sz="7200" b="1" dirty="0" err="1" smtClean="0"/>
              <a:t>وياك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algn="ctr"/>
            <a:r>
              <a:rPr lang="ar-EG" sz="7200" b="1" dirty="0" smtClean="0"/>
              <a:t>وف </a:t>
            </a:r>
            <a:r>
              <a:rPr lang="ar-EG" sz="7200" b="1" dirty="0" smtClean="0"/>
              <a:t>ظروفك مش </a:t>
            </a:r>
            <a:r>
              <a:rPr lang="ar-EG" sz="7200" b="1" dirty="0" err="1" smtClean="0"/>
              <a:t>هانساك</a:t>
            </a:r>
            <a:r>
              <a:rPr lang="ar-EG" sz="7200" b="1" dirty="0" smtClean="0"/>
              <a:t> )2</a:t>
            </a:r>
            <a:br>
              <a:rPr lang="ar-EG" sz="7200" b="1" dirty="0" smtClean="0"/>
            </a:br>
            <a:r>
              <a:rPr lang="ar-EG" sz="7200" b="1" dirty="0" smtClean="0"/>
              <a:t>(في عالم مليان أشرار </a:t>
            </a:r>
            <a:endParaRPr lang="ar-EG" sz="7200" b="1" dirty="0" smtClean="0"/>
          </a:p>
          <a:p>
            <a:pPr algn="ctr"/>
            <a:r>
              <a:rPr lang="ar-EG" sz="7200" b="1" dirty="0" smtClean="0"/>
              <a:t>إلهك </a:t>
            </a:r>
            <a:r>
              <a:rPr lang="ar-EG" sz="7200" b="1" dirty="0" err="1" smtClean="0"/>
              <a:t>ده</a:t>
            </a:r>
            <a:r>
              <a:rPr lang="ar-EG" sz="7200" b="1" dirty="0" smtClean="0"/>
              <a:t> إله جبار)2 </a:t>
            </a:r>
            <a:br>
              <a:rPr lang="ar-EG" sz="72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925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القرار:</a:t>
            </a:r>
          </a:p>
          <a:p>
            <a:pPr algn="ctr"/>
            <a:r>
              <a:rPr lang="ar-EG" sz="8000" b="1" dirty="0" smtClean="0"/>
              <a:t> </a:t>
            </a:r>
            <a:r>
              <a:rPr lang="ar-EG" sz="8000" b="1" dirty="0" err="1" smtClean="0"/>
              <a:t>ماتخافشي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ماتخافشي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(</a:t>
            </a:r>
            <a:r>
              <a:rPr lang="ar-EG" sz="8000" b="1" dirty="0" smtClean="0"/>
              <a:t>في وعودي ليك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انا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مارجعشي</a:t>
            </a:r>
            <a:r>
              <a:rPr lang="ar-EG" sz="8000" b="1" dirty="0" smtClean="0"/>
              <a:t>)2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000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smtClean="0"/>
              <a:t>6- </a:t>
            </a:r>
          </a:p>
          <a:p>
            <a:pPr algn="ctr"/>
            <a:r>
              <a:rPr lang="ar-EG" sz="7200" b="1" dirty="0" smtClean="0"/>
              <a:t>(أنا </a:t>
            </a:r>
            <a:r>
              <a:rPr lang="ar-EG" sz="7200" b="1" dirty="0" err="1" smtClean="0"/>
              <a:t>جايلك</a:t>
            </a:r>
            <a:r>
              <a:rPr lang="ar-EG" sz="7200" b="1" dirty="0" smtClean="0"/>
              <a:t> على السحاب </a:t>
            </a:r>
            <a:endParaRPr lang="ar-EG" sz="7200" b="1" dirty="0" smtClean="0"/>
          </a:p>
          <a:p>
            <a:pPr algn="ctr"/>
            <a:r>
              <a:rPr lang="ar-EG" sz="7200" b="1" dirty="0" err="1" smtClean="0"/>
              <a:t>إستناني</a:t>
            </a:r>
            <a:r>
              <a:rPr lang="ar-EG" sz="7200" b="1" dirty="0" smtClean="0"/>
              <a:t> </a:t>
            </a:r>
            <a:r>
              <a:rPr lang="ar-EG" sz="7200" b="1" dirty="0" smtClean="0"/>
              <a:t>مع الأحباب )2</a:t>
            </a:r>
            <a:br>
              <a:rPr lang="ar-EG" sz="7200" b="1" dirty="0" smtClean="0"/>
            </a:br>
            <a:r>
              <a:rPr lang="ar-EG" sz="7200" b="1" dirty="0" smtClean="0"/>
              <a:t>( </a:t>
            </a:r>
            <a:r>
              <a:rPr lang="ar-EG" sz="7200" b="1" dirty="0" err="1" smtClean="0"/>
              <a:t>هانسيك</a:t>
            </a:r>
            <a:r>
              <a:rPr lang="ar-EG" sz="7200" b="1" dirty="0" smtClean="0"/>
              <a:t> أرض الأتعاب </a:t>
            </a:r>
            <a:endParaRPr lang="ar-EG" sz="7200" b="1" dirty="0" smtClean="0"/>
          </a:p>
          <a:p>
            <a:pPr algn="ctr"/>
            <a:r>
              <a:rPr lang="ar-EG" sz="7200" b="1" dirty="0" smtClean="0"/>
              <a:t>تلقى </a:t>
            </a:r>
            <a:r>
              <a:rPr lang="ar-EG" sz="7200" b="1" dirty="0" smtClean="0"/>
              <a:t>الراحة </a:t>
            </a:r>
            <a:r>
              <a:rPr lang="ar-EG" sz="7200" b="1" dirty="0" err="1" smtClean="0"/>
              <a:t>ف</a:t>
            </a:r>
            <a:r>
              <a:rPr lang="ar-EG" sz="7200" b="1" dirty="0" smtClean="0"/>
              <a:t> بيت الأب )2 </a:t>
            </a:r>
            <a:br>
              <a:rPr lang="ar-EG" sz="72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925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القرار:</a:t>
            </a:r>
          </a:p>
          <a:p>
            <a:pPr algn="ctr"/>
            <a:r>
              <a:rPr lang="ar-EG" sz="8000" b="1" dirty="0" smtClean="0"/>
              <a:t> </a:t>
            </a:r>
            <a:r>
              <a:rPr lang="ar-EG" sz="8000" b="1" dirty="0" err="1" smtClean="0"/>
              <a:t>ماتخافشي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ماتخافشي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(</a:t>
            </a:r>
            <a:r>
              <a:rPr lang="ar-EG" sz="8000" b="1" dirty="0" smtClean="0"/>
              <a:t>في وعودي ليك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انا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مارجعشي</a:t>
            </a:r>
            <a:r>
              <a:rPr lang="ar-EG" sz="8000" b="1" dirty="0" smtClean="0"/>
              <a:t>)2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04872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smtClean="0"/>
              <a:t>1- </a:t>
            </a:r>
            <a:endParaRPr lang="ar-EG" sz="7200" b="1" dirty="0" smtClean="0"/>
          </a:p>
          <a:p>
            <a:pPr algn="ctr"/>
            <a:r>
              <a:rPr lang="ar-EG" sz="7200" b="1" dirty="0" smtClean="0"/>
              <a:t>(</a:t>
            </a:r>
            <a:r>
              <a:rPr lang="ar-EG" sz="7200" b="1" dirty="0" err="1" smtClean="0"/>
              <a:t>إوعى</a:t>
            </a:r>
            <a:r>
              <a:rPr lang="ar-EG" sz="7200" b="1" dirty="0" smtClean="0"/>
              <a:t> تنسى إني </a:t>
            </a:r>
            <a:r>
              <a:rPr lang="ar-EG" sz="7200" b="1" dirty="0" err="1" smtClean="0"/>
              <a:t>معاك</a:t>
            </a:r>
            <a:r>
              <a:rPr lang="ar-EG" sz="7200" b="1" dirty="0" smtClean="0"/>
              <a:t> طول اليوم عيني </a:t>
            </a:r>
            <a:r>
              <a:rPr lang="ar-EG" sz="7200" b="1" dirty="0" err="1" smtClean="0"/>
              <a:t>بترعاك</a:t>
            </a:r>
            <a:r>
              <a:rPr lang="ar-EG" sz="7200" b="1" dirty="0" smtClean="0"/>
              <a:t>)2</a:t>
            </a:r>
            <a:br>
              <a:rPr lang="ar-EG" sz="7200" b="1" dirty="0" smtClean="0"/>
            </a:br>
            <a:r>
              <a:rPr lang="ar-EG" sz="7200" b="1" dirty="0" smtClean="0"/>
              <a:t>(</a:t>
            </a:r>
            <a:r>
              <a:rPr lang="ar-EG" sz="7200" b="1" dirty="0" err="1" smtClean="0"/>
              <a:t>نقشتك</a:t>
            </a:r>
            <a:r>
              <a:rPr lang="ar-EG" sz="7200" b="1" dirty="0" smtClean="0"/>
              <a:t> يا ابني على كفي </a:t>
            </a:r>
            <a:endParaRPr lang="ar-EG" sz="7200" b="1" dirty="0" smtClean="0"/>
          </a:p>
          <a:p>
            <a:pPr algn="ctr"/>
            <a:r>
              <a:rPr lang="ar-EG" sz="6600" b="1" dirty="0" err="1" smtClean="0"/>
              <a:t>علشان</a:t>
            </a:r>
            <a:r>
              <a:rPr lang="ar-EG" sz="6600" b="1" dirty="0" smtClean="0"/>
              <a:t> </a:t>
            </a:r>
            <a:r>
              <a:rPr lang="ar-EG" sz="6600" b="1" dirty="0" smtClean="0"/>
              <a:t>كده يا ابني </a:t>
            </a:r>
            <a:r>
              <a:rPr lang="ar-EG" sz="6600" b="1" dirty="0" err="1" smtClean="0"/>
              <a:t>ماتخافشي</a:t>
            </a:r>
            <a:r>
              <a:rPr lang="ar-EG" sz="6600" b="1" dirty="0" smtClean="0"/>
              <a:t>)2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925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القرار:</a:t>
            </a:r>
          </a:p>
          <a:p>
            <a:pPr algn="ctr"/>
            <a:r>
              <a:rPr lang="ar-EG" sz="8000" b="1" dirty="0" smtClean="0"/>
              <a:t> </a:t>
            </a:r>
            <a:r>
              <a:rPr lang="ar-EG" sz="8000" b="1" dirty="0" err="1" smtClean="0"/>
              <a:t>ماتخافشي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ماتخافشي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(</a:t>
            </a:r>
            <a:r>
              <a:rPr lang="ar-EG" sz="8000" b="1" dirty="0" smtClean="0"/>
              <a:t>في وعودي ليك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انا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مارجعشي</a:t>
            </a:r>
            <a:r>
              <a:rPr lang="ar-EG" sz="8000" b="1" dirty="0" smtClean="0"/>
              <a:t>)2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04800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smtClean="0"/>
              <a:t>2- </a:t>
            </a:r>
          </a:p>
          <a:p>
            <a:pPr algn="ctr"/>
            <a:r>
              <a:rPr lang="ar-EG" sz="7200" b="1" dirty="0" smtClean="0"/>
              <a:t>(وعدتك يا ابني أحميك </a:t>
            </a:r>
            <a:endParaRPr lang="ar-EG" sz="7200" b="1" dirty="0" smtClean="0"/>
          </a:p>
          <a:p>
            <a:pPr algn="ctr"/>
            <a:r>
              <a:rPr lang="ar-EG" sz="7200" b="1" dirty="0" smtClean="0"/>
              <a:t>وف </a:t>
            </a:r>
            <a:r>
              <a:rPr lang="ar-EG" sz="7200" b="1" dirty="0" smtClean="0"/>
              <a:t>خوفك سلامي ليك)2</a:t>
            </a:r>
            <a:br>
              <a:rPr lang="ar-EG" sz="7200" b="1" dirty="0" smtClean="0"/>
            </a:br>
            <a:r>
              <a:rPr lang="ar-EG" sz="7200" b="1" dirty="0" smtClean="0"/>
              <a:t>(وف ضعفك نعمتي تكفيك </a:t>
            </a:r>
            <a:endParaRPr lang="ar-EG" sz="7200" b="1" dirty="0" smtClean="0"/>
          </a:p>
          <a:p>
            <a:pPr algn="ctr"/>
            <a:r>
              <a:rPr lang="ar-EG" sz="7200" b="1" dirty="0" smtClean="0"/>
              <a:t>وف </a:t>
            </a:r>
            <a:r>
              <a:rPr lang="ar-EG" sz="7200" b="1" dirty="0" smtClean="0"/>
              <a:t>مرضك أنا اللي شافيك)2 </a:t>
            </a:r>
            <a:br>
              <a:rPr lang="ar-EG" sz="72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925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القرار:</a:t>
            </a:r>
          </a:p>
          <a:p>
            <a:pPr algn="ctr"/>
            <a:r>
              <a:rPr lang="ar-EG" sz="8000" b="1" dirty="0" smtClean="0"/>
              <a:t> </a:t>
            </a:r>
            <a:r>
              <a:rPr lang="ar-EG" sz="8000" b="1" dirty="0" err="1" smtClean="0"/>
              <a:t>ماتخافشي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ماتخافشي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(</a:t>
            </a:r>
            <a:r>
              <a:rPr lang="ar-EG" sz="8000" b="1" dirty="0" smtClean="0"/>
              <a:t>في وعودي ليك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انا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مارجعشي</a:t>
            </a:r>
            <a:r>
              <a:rPr lang="ar-EG" sz="8000" b="1" dirty="0" smtClean="0"/>
              <a:t>)2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52472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smtClean="0"/>
              <a:t>3- </a:t>
            </a:r>
          </a:p>
          <a:p>
            <a:pPr algn="ctr"/>
            <a:r>
              <a:rPr lang="ar-EG" sz="7200" b="1" dirty="0" smtClean="0"/>
              <a:t>(أنا ساندك وسط الأزمات </a:t>
            </a:r>
            <a:endParaRPr lang="ar-EG" sz="7200" b="1" dirty="0" smtClean="0"/>
          </a:p>
          <a:p>
            <a:pPr algn="ctr"/>
            <a:r>
              <a:rPr lang="ar-EG" sz="7200" b="1" dirty="0" smtClean="0"/>
              <a:t>أنا </a:t>
            </a:r>
            <a:r>
              <a:rPr lang="ar-EG" sz="7200" b="1" dirty="0" smtClean="0"/>
              <a:t>رافعك فوق الضيقات)2</a:t>
            </a:r>
            <a:br>
              <a:rPr lang="ar-EG" sz="7200" b="1" dirty="0" smtClean="0"/>
            </a:br>
            <a:r>
              <a:rPr lang="ar-EG" sz="7200" b="1" dirty="0" smtClean="0"/>
              <a:t>(</a:t>
            </a:r>
            <a:r>
              <a:rPr lang="ar-EG" sz="7200" b="1" dirty="0" err="1" smtClean="0"/>
              <a:t>واعوض</a:t>
            </a:r>
            <a:r>
              <a:rPr lang="ar-EG" sz="7200" b="1" dirty="0" smtClean="0"/>
              <a:t> عن اللي فات </a:t>
            </a:r>
            <a:endParaRPr lang="ar-EG" sz="7200" b="1" dirty="0" smtClean="0"/>
          </a:p>
          <a:p>
            <a:pPr algn="ctr"/>
            <a:r>
              <a:rPr lang="ar-EG" sz="7200" b="1" dirty="0" err="1" smtClean="0"/>
              <a:t>ده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انا</a:t>
            </a:r>
            <a:r>
              <a:rPr lang="ar-EG" sz="7200" b="1" dirty="0" smtClean="0"/>
              <a:t> إله المستحيلات)2 </a:t>
            </a:r>
            <a:br>
              <a:rPr lang="ar-EG" sz="72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925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القرار:</a:t>
            </a:r>
          </a:p>
          <a:p>
            <a:pPr algn="ctr"/>
            <a:r>
              <a:rPr lang="ar-EG" sz="8000" b="1" dirty="0" smtClean="0"/>
              <a:t> </a:t>
            </a:r>
            <a:r>
              <a:rPr lang="ar-EG" sz="8000" b="1" dirty="0" err="1" smtClean="0"/>
              <a:t>ماتخافشي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ماتخافشي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(</a:t>
            </a:r>
            <a:r>
              <a:rPr lang="ar-EG" sz="8000" b="1" dirty="0" smtClean="0"/>
              <a:t>في وعودي ليك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انا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مارجعشي</a:t>
            </a:r>
            <a:r>
              <a:rPr lang="ar-EG" sz="8000" b="1" dirty="0" smtClean="0"/>
              <a:t>)2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04872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smtClean="0"/>
              <a:t>4- </a:t>
            </a:r>
          </a:p>
          <a:p>
            <a:pPr algn="ctr"/>
            <a:r>
              <a:rPr lang="ar-EG" sz="7200" b="1" dirty="0" smtClean="0"/>
              <a:t>(أنا حافظك طول السنين </a:t>
            </a:r>
            <a:endParaRPr lang="ar-EG" sz="7200" b="1" dirty="0" smtClean="0"/>
          </a:p>
          <a:p>
            <a:pPr algn="ctr"/>
            <a:r>
              <a:rPr lang="ar-EG" sz="7200" b="1" dirty="0" err="1" smtClean="0"/>
              <a:t>إوعى</a:t>
            </a:r>
            <a:r>
              <a:rPr lang="ar-EG" sz="7200" b="1" dirty="0" smtClean="0"/>
              <a:t> </a:t>
            </a:r>
            <a:r>
              <a:rPr lang="ar-EG" sz="7200" b="1" dirty="0" smtClean="0"/>
              <a:t>تنسى أنا وعدي </a:t>
            </a:r>
            <a:r>
              <a:rPr lang="ar-EG" sz="7200" b="1" dirty="0" smtClean="0"/>
              <a:t>أمين)2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( </a:t>
            </a:r>
            <a:r>
              <a:rPr lang="ar-EG" sz="7200" b="1" dirty="0" err="1" smtClean="0"/>
              <a:t>هانجيك</a:t>
            </a:r>
            <a:r>
              <a:rPr lang="ar-EG" sz="7200" b="1" dirty="0" smtClean="0"/>
              <a:t> من قلب النار </a:t>
            </a:r>
            <a:endParaRPr lang="ar-EG" sz="7200" b="1" dirty="0" smtClean="0"/>
          </a:p>
          <a:p>
            <a:pPr algn="ctr"/>
            <a:r>
              <a:rPr lang="ar-EG" sz="7200" b="1" dirty="0" err="1" smtClean="0"/>
              <a:t>هاعديك</a:t>
            </a:r>
            <a:r>
              <a:rPr lang="ar-EG" sz="7200" b="1" dirty="0" smtClean="0"/>
              <a:t> </a:t>
            </a:r>
            <a:r>
              <a:rPr lang="ar-EG" sz="7200" b="1" dirty="0" smtClean="0"/>
              <a:t>كل الأسوار )2 </a:t>
            </a:r>
            <a:br>
              <a:rPr lang="ar-EG" sz="72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925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القرار:</a:t>
            </a:r>
          </a:p>
          <a:p>
            <a:pPr algn="ctr"/>
            <a:r>
              <a:rPr lang="ar-EG" sz="8000" b="1" dirty="0" smtClean="0"/>
              <a:t> </a:t>
            </a:r>
            <a:r>
              <a:rPr lang="ar-EG" sz="8000" b="1" dirty="0" err="1" smtClean="0"/>
              <a:t>ماتخافشي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ماتخافشي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(</a:t>
            </a:r>
            <a:r>
              <a:rPr lang="ar-EG" sz="8000" b="1" dirty="0" smtClean="0"/>
              <a:t>في وعودي ليك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انا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مارجعشي</a:t>
            </a:r>
            <a:r>
              <a:rPr lang="ar-EG" sz="8000" b="1" dirty="0" smtClean="0"/>
              <a:t>)2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1728</TotalTime>
  <Words>124</Words>
  <Application>Microsoft Office PowerPoint</Application>
  <PresentationFormat>عرض على الشاشة (3:4)‏</PresentationFormat>
  <Paragraphs>49</Paragraphs>
  <Slides>14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215</cp:revision>
  <dcterms:created xsi:type="dcterms:W3CDTF">2021-12-07T14:30:00Z</dcterms:created>
  <dcterms:modified xsi:type="dcterms:W3CDTF">2022-05-09T07:36:39Z</dcterms:modified>
</cp:coreProperties>
</file>