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75" r:id="rId2"/>
    <p:sldId id="403" r:id="rId3"/>
    <p:sldId id="405" r:id="rId4"/>
    <p:sldId id="440" r:id="rId5"/>
    <p:sldId id="406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7" r:id="rId17"/>
    <p:sldId id="418" r:id="rId18"/>
    <p:sldId id="419" r:id="rId19"/>
    <p:sldId id="420" r:id="rId20"/>
    <p:sldId id="421" r:id="rId21"/>
    <p:sldId id="422" r:id="rId22"/>
    <p:sldId id="423" r:id="rId23"/>
    <p:sldId id="424" r:id="rId24"/>
    <p:sldId id="425" r:id="rId25"/>
    <p:sldId id="426" r:id="rId26"/>
    <p:sldId id="427" r:id="rId27"/>
    <p:sldId id="428" r:id="rId28"/>
    <p:sldId id="429" r:id="rId29"/>
    <p:sldId id="430" r:id="rId30"/>
    <p:sldId id="431" r:id="rId31"/>
    <p:sldId id="432" r:id="rId32"/>
    <p:sldId id="433" r:id="rId33"/>
    <p:sldId id="434" r:id="rId34"/>
    <p:sldId id="29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/>
            <a:r>
              <a:rPr lang="ar-EG" sz="6600" b="1" dirty="0" smtClean="0"/>
              <a:t>أيها النور الذي أشرق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44006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9-</a:t>
            </a:r>
          </a:p>
          <a:p>
            <a:pPr algn="ctr" rtl="1"/>
            <a:r>
              <a:rPr lang="ar-EG" sz="8000" b="1" dirty="0" smtClean="0"/>
              <a:t>بهارون بدأ الكهنوت</a:t>
            </a:r>
            <a:br>
              <a:rPr lang="ar-EG" sz="8000" b="1" dirty="0" smtClean="0"/>
            </a:br>
            <a:r>
              <a:rPr lang="ar-EG" sz="8000" b="1" dirty="0" smtClean="0"/>
              <a:t>الأرضي </a:t>
            </a:r>
            <a:r>
              <a:rPr lang="ar-EG" sz="8000" b="1" dirty="0" err="1" smtClean="0"/>
              <a:t>وبقيافا</a:t>
            </a:r>
            <a:r>
              <a:rPr lang="ar-EG" sz="8000" b="1" dirty="0" smtClean="0"/>
              <a:t> يموت</a:t>
            </a:r>
            <a:br>
              <a:rPr lang="ar-EG" sz="8000" b="1" dirty="0" smtClean="0"/>
            </a:br>
            <a:r>
              <a:rPr lang="ar-EG" sz="8000" b="1" dirty="0" smtClean="0"/>
              <a:t>أما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فكهنوت لا يموت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7806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10-</a:t>
            </a:r>
          </a:p>
          <a:p>
            <a:pPr algn="ctr" rtl="1"/>
            <a:r>
              <a:rPr lang="ar-EG" sz="8000" b="1" dirty="0" smtClean="0"/>
              <a:t>رفضت أورشليم عزها</a:t>
            </a:r>
            <a:br>
              <a:rPr lang="ar-EG" sz="8000" b="1" dirty="0" smtClean="0"/>
            </a:br>
            <a:r>
              <a:rPr lang="ar-EG" sz="8000" b="1" dirty="0" smtClean="0"/>
              <a:t>وصلبت ابن داود ربها</a:t>
            </a:r>
            <a:br>
              <a:rPr lang="ar-EG" sz="8000" b="1" dirty="0" smtClean="0"/>
            </a:br>
            <a:r>
              <a:rPr lang="ar-EG" sz="8000" b="1" dirty="0" smtClean="0"/>
              <a:t>فأعطيَ للأمم وصار لها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11-</a:t>
            </a:r>
          </a:p>
          <a:p>
            <a:pPr algn="ctr" rtl="1"/>
            <a:r>
              <a:rPr lang="ar-EG" sz="8000" b="1" dirty="0" smtClean="0"/>
              <a:t>لو عرف العالم أنك</a:t>
            </a:r>
            <a:br>
              <a:rPr lang="ar-EG" sz="8000" b="1" dirty="0" smtClean="0"/>
            </a:br>
            <a:r>
              <a:rPr lang="ar-EG" sz="8000" b="1" dirty="0" smtClean="0"/>
              <a:t>رب المجد لما صلبك</a:t>
            </a:r>
            <a:br>
              <a:rPr lang="ar-EG" sz="8000" b="1" dirty="0" smtClean="0"/>
            </a:br>
            <a:r>
              <a:rPr lang="ar-EG" sz="8000" b="1" dirty="0" smtClean="0"/>
              <a:t>حكِّم قلبي ليسرَّك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78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12-</a:t>
            </a:r>
          </a:p>
          <a:p>
            <a:pPr algn="ctr" rtl="1"/>
            <a:r>
              <a:rPr lang="ar-EG" sz="8000" b="1" dirty="0" smtClean="0"/>
              <a:t>في الصليب سُحِق الشيطان</a:t>
            </a:r>
            <a:br>
              <a:rPr lang="ar-EG" sz="8000" b="1" dirty="0" smtClean="0"/>
            </a:br>
            <a:r>
              <a:rPr lang="ar-EG" sz="8000" b="1" dirty="0" smtClean="0"/>
              <a:t>وعالمياه ضُرب </a:t>
            </a:r>
            <a:r>
              <a:rPr lang="ar-EG" sz="8000" b="1" dirty="0" err="1" smtClean="0"/>
              <a:t>لوياثان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وفي الأحد الموت يهان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</a:t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13-</a:t>
            </a:r>
          </a:p>
          <a:p>
            <a:pPr algn="ctr" rtl="1"/>
            <a:r>
              <a:rPr lang="ar-EG" sz="8000" b="1" dirty="0" smtClean="0"/>
              <a:t>ملك الليل يُدعى زهرة</a:t>
            </a:r>
            <a:br>
              <a:rPr lang="ar-EG" sz="8000" b="1" dirty="0" smtClean="0"/>
            </a:br>
            <a:r>
              <a:rPr lang="ar-EG" sz="8000" b="1" dirty="0" smtClean="0"/>
              <a:t>مات الجمعة </a:t>
            </a:r>
            <a:r>
              <a:rPr lang="ar-EG" sz="8000" b="1" dirty="0" err="1" smtClean="0"/>
              <a:t>اتناشر</a:t>
            </a:r>
            <a:r>
              <a:rPr lang="ar-EG" sz="8000" b="1" dirty="0" smtClean="0"/>
              <a:t> ظهرا</a:t>
            </a:r>
            <a:br>
              <a:rPr lang="ar-EG" sz="8000" b="1" dirty="0" smtClean="0"/>
            </a:br>
            <a:r>
              <a:rPr lang="ar-EG" sz="8000" b="1" dirty="0" smtClean="0"/>
              <a:t>وملكُ النهار قهرَه فجرا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44006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14-</a:t>
            </a:r>
          </a:p>
          <a:p>
            <a:pPr algn="ctr" rtl="1"/>
            <a:r>
              <a:rPr lang="ar-EG" sz="8000" b="1" dirty="0" smtClean="0"/>
              <a:t>ظهر الجمعة </a:t>
            </a:r>
            <a:r>
              <a:rPr lang="ar-EG" sz="8000" b="1" dirty="0" err="1" smtClean="0"/>
              <a:t>اتحول</a:t>
            </a:r>
            <a:r>
              <a:rPr lang="ar-EG" sz="8000" b="1" dirty="0" smtClean="0"/>
              <a:t> ليل</a:t>
            </a:r>
            <a:br>
              <a:rPr lang="ar-EG" sz="8000" b="1" dirty="0" smtClean="0"/>
            </a:br>
            <a:r>
              <a:rPr lang="ar-EG" sz="8000" b="1" dirty="0" smtClean="0"/>
              <a:t>والظلمة في الأحد لنهار</a:t>
            </a:r>
            <a:br>
              <a:rPr lang="ar-EG" sz="8000" b="1" dirty="0" smtClean="0"/>
            </a:br>
            <a:r>
              <a:rPr lang="ar-EG" sz="8000" b="1" dirty="0" smtClean="0"/>
              <a:t>والثامن بقى فجر </a:t>
            </a:r>
            <a:r>
              <a:rPr lang="ar-EG" sz="8000" b="1" dirty="0" err="1" smtClean="0"/>
              <a:t>الأدهار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15-</a:t>
            </a:r>
          </a:p>
          <a:p>
            <a:pPr algn="ctr" rtl="1"/>
            <a:r>
              <a:rPr lang="ar-EG" sz="8000" b="1" dirty="0" smtClean="0"/>
              <a:t>زهرة بنت الصبح أبيد</a:t>
            </a:r>
            <a:br>
              <a:rPr lang="ar-EG" sz="8000" b="1" dirty="0" smtClean="0"/>
            </a:br>
            <a:r>
              <a:rPr lang="ar-EG" sz="8000" b="1" dirty="0" smtClean="0"/>
              <a:t>والجمعة أُظلمَ على يد</a:t>
            </a:r>
            <a:br>
              <a:rPr lang="ar-EG" sz="8000" b="1" dirty="0" smtClean="0"/>
            </a:br>
            <a:r>
              <a:rPr lang="ar-EG" sz="8000" b="1" dirty="0" smtClean="0"/>
              <a:t>يسوع كوكب الصبح المجيد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16-</a:t>
            </a:r>
          </a:p>
          <a:p>
            <a:pPr algn="ctr" rtl="1"/>
            <a:r>
              <a:rPr lang="ar-EG" sz="8000" b="1" dirty="0" smtClean="0"/>
              <a:t>الجمعة بيت الآلام</a:t>
            </a:r>
            <a:br>
              <a:rPr lang="ar-EG" sz="8000" b="1" dirty="0" smtClean="0"/>
            </a:br>
            <a:r>
              <a:rPr lang="ar-EG" sz="8000" b="1" dirty="0" smtClean="0"/>
              <a:t>ويوم الشرير والإظلام</a:t>
            </a:r>
            <a:br>
              <a:rPr lang="ar-EG" sz="8000" b="1" dirty="0" smtClean="0"/>
            </a:br>
            <a:r>
              <a:rPr lang="ar-EG" sz="8000" b="1" dirty="0" smtClean="0"/>
              <a:t>قُهر بالأحد الذي قام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17-</a:t>
            </a:r>
          </a:p>
          <a:p>
            <a:pPr algn="ctr" rtl="1"/>
            <a:r>
              <a:rPr lang="ar-EG" sz="8000" b="1" dirty="0" smtClean="0"/>
              <a:t>بالعظمة سقط الشيطان</a:t>
            </a:r>
            <a:br>
              <a:rPr lang="ar-EG" sz="8000" b="1" dirty="0" smtClean="0"/>
            </a:br>
            <a:r>
              <a:rPr lang="ar-EG" sz="8000" b="1" dirty="0" err="1" smtClean="0"/>
              <a:t>وبالاتضاع</a:t>
            </a:r>
            <a:r>
              <a:rPr lang="ar-EG" sz="8000" b="1" dirty="0" smtClean="0"/>
              <a:t> رُفع الإنسان</a:t>
            </a:r>
            <a:br>
              <a:rPr lang="ar-EG" sz="8000" b="1" dirty="0" smtClean="0"/>
            </a:br>
            <a:r>
              <a:rPr lang="ar-EG" sz="8000" b="1" dirty="0" smtClean="0"/>
              <a:t>وبالنعمة أخُذَ الإيمان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18-</a:t>
            </a:r>
          </a:p>
          <a:p>
            <a:pPr algn="ctr" rtl="1"/>
            <a:r>
              <a:rPr lang="ar-EG" sz="8000" b="1" dirty="0" smtClean="0"/>
              <a:t>شجرة الصليب غُرست</a:t>
            </a:r>
            <a:br>
              <a:rPr lang="ar-EG" sz="8000" b="1" dirty="0" smtClean="0"/>
            </a:br>
            <a:r>
              <a:rPr lang="ar-EG" sz="8000" b="1" dirty="0" smtClean="0"/>
              <a:t>فاقتلعت شجرة الموت</a:t>
            </a:r>
            <a:br>
              <a:rPr lang="ar-EG" sz="8000" b="1" dirty="0" smtClean="0"/>
            </a:br>
            <a:r>
              <a:rPr lang="ar-EG" sz="8000" b="1" dirty="0" smtClean="0"/>
              <a:t>وعصا ابن الله أثمرت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أيها النور الذي </a:t>
            </a:r>
            <a:r>
              <a:rPr lang="ar-EG" sz="8000" b="1" dirty="0" smtClean="0"/>
              <a:t>أشرق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على من في الظلمة لينطق ببهائك بل </a:t>
            </a:r>
            <a:r>
              <a:rPr lang="ar-EG" sz="8000" b="1" dirty="0" err="1" smtClean="0"/>
              <a:t>ويبوق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19-</a:t>
            </a:r>
          </a:p>
          <a:p>
            <a:pPr algn="ctr" rtl="1"/>
            <a:r>
              <a:rPr lang="ar-EG" sz="8000" b="1" dirty="0" smtClean="0"/>
              <a:t>دفنوا الثمر الحلو في مرّْ</a:t>
            </a:r>
            <a:br>
              <a:rPr lang="ar-EG" sz="8000" b="1" dirty="0" smtClean="0"/>
            </a:br>
            <a:r>
              <a:rPr lang="ar-EG" sz="8000" b="1" dirty="0" smtClean="0"/>
              <a:t>وقَبْر ثلاث أيام زَهَّر</a:t>
            </a:r>
            <a:br>
              <a:rPr lang="ar-EG" sz="8000" b="1" dirty="0" smtClean="0"/>
            </a:br>
            <a:r>
              <a:rPr lang="ar-EG" sz="8000" b="1" dirty="0" smtClean="0"/>
              <a:t>لأنه بلا فساد ولا شر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20-</a:t>
            </a:r>
          </a:p>
          <a:p>
            <a:pPr algn="ctr" rtl="1"/>
            <a:r>
              <a:rPr lang="ar-EG" sz="8000" b="1" dirty="0" smtClean="0"/>
              <a:t>بطرس بعد ما أنكرك</a:t>
            </a:r>
            <a:br>
              <a:rPr lang="ar-EG" sz="8000" b="1" dirty="0" smtClean="0"/>
            </a:br>
            <a:r>
              <a:rPr lang="ar-EG" sz="8000" b="1" dirty="0" smtClean="0"/>
              <a:t>جري للقبر لينظرك</a:t>
            </a:r>
            <a:br>
              <a:rPr lang="ar-EG" sz="8000" b="1" dirty="0" smtClean="0"/>
            </a:br>
            <a:r>
              <a:rPr lang="ar-EG" sz="8000" b="1" dirty="0" smtClean="0"/>
              <a:t>جَرِّينا </a:t>
            </a:r>
            <a:r>
              <a:rPr lang="ar-EG" sz="8000" b="1" dirty="0" err="1" smtClean="0"/>
              <a:t>معاه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احنا</a:t>
            </a:r>
            <a:r>
              <a:rPr lang="ar-EG" sz="8000" b="1" dirty="0" smtClean="0"/>
              <a:t> بنحبك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21-</a:t>
            </a:r>
          </a:p>
          <a:p>
            <a:pPr algn="ctr" rtl="1"/>
            <a:r>
              <a:rPr lang="ar-EG" sz="8000" b="1" dirty="0" smtClean="0"/>
              <a:t>صالحت الأرض مع السماء</a:t>
            </a:r>
            <a:br>
              <a:rPr lang="ar-EG" sz="8000" b="1" dirty="0" smtClean="0"/>
            </a:br>
            <a:r>
              <a:rPr lang="ar-EG" sz="8000" b="1" dirty="0" smtClean="0"/>
              <a:t>ومزجت الإنجيل </a:t>
            </a:r>
            <a:r>
              <a:rPr lang="ar-EG" sz="8000" b="1" dirty="0" err="1" smtClean="0"/>
              <a:t>بالتوراه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يامن</a:t>
            </a:r>
            <a:r>
              <a:rPr lang="ar-EG" sz="8000" b="1" dirty="0" smtClean="0"/>
              <a:t> صار بشرا وهو الله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0206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22-</a:t>
            </a:r>
          </a:p>
          <a:p>
            <a:pPr algn="ctr" rtl="1"/>
            <a:r>
              <a:rPr lang="ar-EG" sz="8000" b="1" dirty="0" smtClean="0"/>
              <a:t>أنزلت معك </a:t>
            </a:r>
            <a:r>
              <a:rPr lang="ar-EG" sz="8000" b="1" dirty="0" err="1" smtClean="0"/>
              <a:t>السمائيين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وأصعدت</a:t>
            </a:r>
            <a:r>
              <a:rPr lang="ar-EG" sz="8000" b="1" dirty="0" smtClean="0"/>
              <a:t> معك الأرضيين</a:t>
            </a:r>
            <a:br>
              <a:rPr lang="ar-EG" sz="8000" b="1" dirty="0" smtClean="0"/>
            </a:br>
            <a:r>
              <a:rPr lang="ar-EG" sz="8000" b="1" dirty="0" smtClean="0"/>
              <a:t>وجعلت البشر إلهيين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23-</a:t>
            </a:r>
          </a:p>
          <a:p>
            <a:pPr algn="ctr" rtl="1"/>
            <a:r>
              <a:rPr lang="ar-EG" sz="8000" b="1" dirty="0" smtClean="0"/>
              <a:t>آدم وحواء طُرِدا</a:t>
            </a:r>
            <a:br>
              <a:rPr lang="ar-EG" sz="8000" b="1" dirty="0" smtClean="0"/>
            </a:br>
            <a:r>
              <a:rPr lang="ar-EG" sz="8000" b="1" dirty="0" smtClean="0"/>
              <a:t>ولوحي العهد كُسِر</a:t>
            </a:r>
            <a:br>
              <a:rPr lang="ar-EG" sz="8000" b="1" dirty="0" smtClean="0"/>
            </a:br>
            <a:r>
              <a:rPr lang="ar-EG" sz="8000" b="1" dirty="0" smtClean="0"/>
              <a:t>فأعدتنا </a:t>
            </a:r>
            <a:r>
              <a:rPr lang="ar-EG" sz="8000" b="1" dirty="0" err="1" smtClean="0"/>
              <a:t>وجددتنا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سبحوه وزيدوه علو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44006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24-</a:t>
            </a:r>
          </a:p>
          <a:p>
            <a:pPr algn="ctr" rtl="1"/>
            <a:r>
              <a:rPr lang="ar-EG" sz="8000" b="1" dirty="0" smtClean="0"/>
              <a:t>نزل آدم للقبر</a:t>
            </a:r>
            <a:br>
              <a:rPr lang="ar-EG" sz="8000" b="1" dirty="0" smtClean="0"/>
            </a:br>
            <a:r>
              <a:rPr lang="ar-EG" sz="8000" b="1" dirty="0" smtClean="0"/>
              <a:t>فنزلت </a:t>
            </a:r>
            <a:r>
              <a:rPr lang="ar-EG" sz="8000" b="1" dirty="0" err="1" smtClean="0"/>
              <a:t>يابن</a:t>
            </a:r>
            <a:r>
              <a:rPr lang="ar-EG" sz="8000" b="1" dirty="0" smtClean="0"/>
              <a:t> الله قبري</a:t>
            </a:r>
            <a:br>
              <a:rPr lang="ar-EG" sz="8000" b="1" dirty="0" smtClean="0"/>
            </a:br>
            <a:r>
              <a:rPr lang="ar-EG" sz="8000" b="1" dirty="0" smtClean="0"/>
              <a:t>وقمت وبدأ بك عمري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0206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25-</a:t>
            </a:r>
          </a:p>
          <a:p>
            <a:pPr algn="ctr" rtl="1"/>
            <a:r>
              <a:rPr lang="ar-EG" sz="8000" b="1" dirty="0" smtClean="0"/>
              <a:t>تعال يا آدم فردوسك</a:t>
            </a:r>
            <a:br>
              <a:rPr lang="ar-EG" sz="8000" b="1" dirty="0" smtClean="0"/>
            </a:br>
            <a:r>
              <a:rPr lang="ar-EG" sz="8000" b="1" dirty="0" smtClean="0"/>
              <a:t>عودي يا حواء إلى سكنك</a:t>
            </a:r>
            <a:br>
              <a:rPr lang="ar-EG" sz="8000" b="1" dirty="0" smtClean="0"/>
            </a:br>
            <a:r>
              <a:rPr lang="ar-EG" sz="8000" b="1" dirty="0" smtClean="0"/>
              <a:t>أعاد الله </a:t>
            </a:r>
            <a:r>
              <a:rPr lang="ar-EG" sz="8000" b="1" dirty="0" err="1" smtClean="0"/>
              <a:t>تاني</a:t>
            </a:r>
            <a:r>
              <a:rPr lang="ar-EG" sz="8000" b="1" dirty="0" smtClean="0"/>
              <a:t> خلقك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26-</a:t>
            </a:r>
          </a:p>
          <a:p>
            <a:pPr algn="ctr" rtl="1"/>
            <a:r>
              <a:rPr lang="ar-EG" sz="8000" b="1" dirty="0" smtClean="0"/>
              <a:t>حبك أنزلك لنا</a:t>
            </a:r>
            <a:br>
              <a:rPr lang="ar-EG" sz="8000" b="1" dirty="0" smtClean="0"/>
            </a:br>
            <a:r>
              <a:rPr lang="ar-EG" sz="8000" b="1" dirty="0" smtClean="0"/>
              <a:t>فصرت بشرا مثلنا</a:t>
            </a:r>
            <a:br>
              <a:rPr lang="ar-EG" sz="8000" b="1" dirty="0" smtClean="0"/>
            </a:br>
            <a:r>
              <a:rPr lang="ar-EG" sz="8000" b="1" dirty="0" smtClean="0"/>
              <a:t>بلا خطية لتموت عنا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27-</a:t>
            </a:r>
          </a:p>
          <a:p>
            <a:pPr algn="ctr" rtl="1"/>
            <a:r>
              <a:rPr lang="ar-EG" sz="8000" b="1" dirty="0" smtClean="0"/>
              <a:t>بالحب افتقدتن</a:t>
            </a:r>
            <a:br>
              <a:rPr lang="ar-EG" sz="8000" b="1" dirty="0" smtClean="0"/>
            </a:br>
            <a:r>
              <a:rPr lang="ar-EG" sz="8000" b="1" dirty="0" smtClean="0"/>
              <a:t>وبالدم اشتريتن</a:t>
            </a:r>
            <a:br>
              <a:rPr lang="ar-EG" sz="8000" b="1" dirty="0" smtClean="0"/>
            </a:br>
            <a:r>
              <a:rPr lang="ar-EG" sz="8000" b="1" dirty="0" smtClean="0"/>
              <a:t>وبالموت خلصتنا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28-</a:t>
            </a:r>
          </a:p>
          <a:p>
            <a:pPr algn="ctr" rtl="1"/>
            <a:r>
              <a:rPr lang="ar-EG" sz="8000" b="1" dirty="0" smtClean="0"/>
              <a:t>بنعمتك جبلتنا</a:t>
            </a:r>
            <a:br>
              <a:rPr lang="ar-EG" sz="8000" b="1" dirty="0" smtClean="0"/>
            </a:br>
            <a:r>
              <a:rPr lang="ar-EG" sz="8000" b="1" dirty="0" smtClean="0"/>
              <a:t>وخلصتنا وتسير بنا</a:t>
            </a:r>
            <a:br>
              <a:rPr lang="ar-EG" sz="8000" b="1" dirty="0" smtClean="0"/>
            </a:br>
            <a:r>
              <a:rPr lang="ar-EG" sz="8000" b="1" dirty="0" smtClean="0"/>
              <a:t>وبنعمتك ستأتي إلينا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78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</a:t>
            </a:r>
          </a:p>
          <a:p>
            <a:pPr algn="ctr" rtl="1"/>
            <a:r>
              <a:rPr lang="ar-EG" sz="8000" b="1" dirty="0" smtClean="0"/>
              <a:t>أيها الذي بحبه </a:t>
            </a:r>
          </a:p>
          <a:p>
            <a:pPr algn="ctr" rtl="1"/>
            <a:r>
              <a:rPr lang="ar-EG" sz="8000" b="1" dirty="0" smtClean="0"/>
              <a:t>رفع الخطية بصلبه </a:t>
            </a:r>
          </a:p>
          <a:p>
            <a:pPr algn="ctr" rtl="1"/>
            <a:r>
              <a:rPr lang="ar-EG" sz="8000" b="1" dirty="0" smtClean="0"/>
              <a:t>لأحدث بفضله </a:t>
            </a:r>
          </a:p>
          <a:p>
            <a:pPr algn="ctr" rtl="1"/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29-</a:t>
            </a:r>
          </a:p>
          <a:p>
            <a:pPr algn="ctr" rtl="1"/>
            <a:r>
              <a:rPr lang="ar-EG" sz="8000" b="1" dirty="0" smtClean="0"/>
              <a:t>في السبت الراحة</a:t>
            </a:r>
            <a:br>
              <a:rPr lang="ar-EG" sz="8000" b="1" dirty="0" smtClean="0"/>
            </a:br>
            <a:r>
              <a:rPr lang="ar-EG" sz="8000" b="1" dirty="0" smtClean="0"/>
              <a:t>لإتمام الأعمال ونهاية الأيام</a:t>
            </a:r>
            <a:br>
              <a:rPr lang="ar-EG" sz="8000" b="1" dirty="0" smtClean="0"/>
            </a:br>
            <a:r>
              <a:rPr lang="ar-EG" sz="8000" b="1" dirty="0" smtClean="0"/>
              <a:t>رمز لملك رئيس السلام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30-</a:t>
            </a:r>
          </a:p>
          <a:p>
            <a:pPr algn="ctr" rtl="1"/>
            <a:r>
              <a:rPr lang="ar-EG" sz="8000" b="1" dirty="0" smtClean="0"/>
              <a:t>المن الواحد في سماه</a:t>
            </a:r>
            <a:br>
              <a:rPr lang="ar-EG" sz="8000" b="1" dirty="0" smtClean="0"/>
            </a:br>
            <a:r>
              <a:rPr lang="ar-EG" sz="8000" b="1" dirty="0" smtClean="0"/>
              <a:t>يعطى يوميا للحياة</a:t>
            </a:r>
            <a:br>
              <a:rPr lang="ar-EG" sz="8000" b="1" dirty="0" smtClean="0"/>
            </a:br>
            <a:r>
              <a:rPr lang="ar-EG" sz="8000" b="1" dirty="0" smtClean="0"/>
              <a:t>من هو هذا إلا ابن الله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0206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31-</a:t>
            </a:r>
          </a:p>
          <a:p>
            <a:pPr algn="ctr" rtl="1"/>
            <a:r>
              <a:rPr lang="ar-EG" sz="8000" b="1" dirty="0" smtClean="0"/>
              <a:t>أيها الواحد الوحيد</a:t>
            </a:r>
            <a:br>
              <a:rPr lang="ar-EG" sz="8000" b="1" dirty="0" smtClean="0"/>
            </a:br>
            <a:r>
              <a:rPr lang="ar-EG" sz="8000" b="1" dirty="0" smtClean="0"/>
              <a:t>وحِّد جسدك بالروح وزد</a:t>
            </a:r>
            <a:br>
              <a:rPr lang="ar-EG" sz="8000" b="1" dirty="0" smtClean="0"/>
            </a:br>
            <a:r>
              <a:rPr lang="ar-EG" sz="8000" b="1" dirty="0" smtClean="0"/>
              <a:t>شعبك بالتعزية والتمجيد</a:t>
            </a:r>
            <a:br>
              <a:rPr lang="ar-EG" sz="8000" b="1" dirty="0" smtClean="0"/>
            </a:br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52105"/>
            <a:ext cx="9982199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المجد </a:t>
            </a:r>
            <a:r>
              <a:rPr lang="ar-EG" sz="8000" b="1" dirty="0" err="1" smtClean="0"/>
              <a:t>للآب</a:t>
            </a:r>
            <a:r>
              <a:rPr lang="ar-EG" sz="8000" b="1" dirty="0" smtClean="0"/>
              <a:t> والابن</a:t>
            </a:r>
            <a:br>
              <a:rPr lang="ar-EG" sz="8000" b="1" dirty="0" smtClean="0"/>
            </a:br>
            <a:r>
              <a:rPr lang="ar-EG" sz="8000" b="1" dirty="0" smtClean="0"/>
              <a:t>والروح القدس آمين</a:t>
            </a:r>
            <a:br>
              <a:rPr lang="ar-EG" sz="8000" b="1" dirty="0" smtClean="0"/>
            </a:br>
            <a:r>
              <a:rPr lang="ar-EG" sz="8000" b="1" dirty="0" smtClean="0"/>
              <a:t>الآن وكل أوان</a:t>
            </a:r>
            <a:br>
              <a:rPr lang="ar-EG" sz="8000" b="1" dirty="0" smtClean="0"/>
            </a:br>
            <a:r>
              <a:rPr lang="ar-EG" sz="8000" b="1" dirty="0" smtClean="0"/>
              <a:t>وإلى دهر </a:t>
            </a:r>
            <a:r>
              <a:rPr lang="ar-EG" sz="8000" b="1" dirty="0" err="1" smtClean="0"/>
              <a:t>الداهرين</a:t>
            </a:r>
            <a:r>
              <a:rPr lang="ar-EG" sz="8000" b="1" dirty="0" smtClean="0"/>
              <a:t> آمين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11500" b="1" dirty="0" smtClean="0"/>
              <a:t/>
            </a:r>
            <a:br>
              <a:rPr lang="ar-EG" sz="11500" b="1" dirty="0" smtClean="0"/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23914"/>
            <a:ext cx="9982199" cy="924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3-</a:t>
            </a:r>
          </a:p>
          <a:p>
            <a:pPr algn="ctr" rtl="1"/>
            <a:r>
              <a:rPr lang="ar-EG" sz="8000" b="1" dirty="0" smtClean="0"/>
              <a:t>أيها الحكمة أعطني </a:t>
            </a:r>
          </a:p>
          <a:p>
            <a:pPr algn="ctr" rtl="1"/>
            <a:r>
              <a:rPr lang="ar-EG" sz="8000" b="1" dirty="0" smtClean="0"/>
              <a:t>أن أشدو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وأرتوي </a:t>
            </a:r>
          </a:p>
          <a:p>
            <a:pPr algn="ctr" rtl="1"/>
            <a:r>
              <a:rPr lang="ar-EG" sz="8000" b="1" dirty="0" smtClean="0"/>
              <a:t>من نبعك لأغني </a:t>
            </a:r>
          </a:p>
          <a:p>
            <a:pPr algn="ctr" rtl="1"/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321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4-</a:t>
            </a:r>
          </a:p>
          <a:p>
            <a:pPr algn="ctr" rtl="1"/>
            <a:r>
              <a:rPr lang="ar-EG" sz="8000" b="1" dirty="0" smtClean="0"/>
              <a:t>أيها القابل القرابين </a:t>
            </a:r>
          </a:p>
          <a:p>
            <a:pPr algn="ctr" rtl="1"/>
            <a:r>
              <a:rPr lang="ar-EG" sz="8000" b="1" dirty="0" smtClean="0"/>
              <a:t>يا من قرب عن الآثمين </a:t>
            </a:r>
          </a:p>
          <a:p>
            <a:pPr algn="ctr" rtl="1"/>
            <a:r>
              <a:rPr lang="ar-EG" sz="8000" b="1" dirty="0" smtClean="0"/>
              <a:t>اقبل قرباني مع القائلين </a:t>
            </a:r>
          </a:p>
          <a:p>
            <a:pPr algn="ctr" rtl="1"/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59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5-</a:t>
            </a:r>
          </a:p>
          <a:p>
            <a:pPr algn="ctr" rtl="1"/>
            <a:r>
              <a:rPr lang="ar-EG" sz="8000" b="1" dirty="0" smtClean="0"/>
              <a:t>أيها القابل الحربة </a:t>
            </a:r>
          </a:p>
          <a:p>
            <a:pPr algn="ctr" rtl="1"/>
            <a:r>
              <a:rPr lang="ar-EG" sz="8000" b="1" dirty="0" smtClean="0"/>
              <a:t>والرمح لأجلي بمحبة </a:t>
            </a:r>
          </a:p>
          <a:p>
            <a:pPr algn="ctr" rtl="1"/>
            <a:r>
              <a:rPr lang="ar-EG" sz="8000" b="1" dirty="0" smtClean="0"/>
              <a:t>ليفض قلبي لمن أحب </a:t>
            </a:r>
          </a:p>
          <a:p>
            <a:pPr algn="ctr" rtl="1"/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6-</a:t>
            </a:r>
          </a:p>
          <a:p>
            <a:pPr algn="ctr" rtl="1"/>
            <a:r>
              <a:rPr lang="ar-EG" sz="8000" b="1" dirty="0" err="1" smtClean="0"/>
              <a:t>الآب</a:t>
            </a:r>
            <a:r>
              <a:rPr lang="ar-EG" sz="8000" b="1" dirty="0" smtClean="0"/>
              <a:t> يتكلم بك </a:t>
            </a:r>
          </a:p>
          <a:p>
            <a:pPr algn="ctr" rtl="1"/>
            <a:r>
              <a:rPr lang="ar-EG" sz="8000" b="1" dirty="0" smtClean="0"/>
              <a:t>والروح يتكلم عنك </a:t>
            </a:r>
          </a:p>
          <a:p>
            <a:pPr algn="ctr" rtl="1"/>
            <a:r>
              <a:rPr lang="ar-EG" sz="8000" b="1" dirty="0" smtClean="0"/>
              <a:t>والخليقة تمجدك </a:t>
            </a:r>
          </a:p>
          <a:p>
            <a:pPr algn="ctr" rtl="1"/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7-</a:t>
            </a:r>
          </a:p>
          <a:p>
            <a:pPr algn="ctr" rtl="1"/>
            <a:r>
              <a:rPr lang="ar-EG" sz="8000" b="1" dirty="0" smtClean="0"/>
              <a:t>بك </a:t>
            </a:r>
            <a:r>
              <a:rPr lang="ar-EG" sz="8000" b="1" dirty="0" err="1" smtClean="0"/>
              <a:t>يارب</a:t>
            </a:r>
            <a:r>
              <a:rPr lang="ar-EG" sz="8000" b="1" dirty="0" smtClean="0"/>
              <a:t> يتكلم </a:t>
            </a:r>
          </a:p>
          <a:p>
            <a:pPr algn="ctr" rtl="1"/>
            <a:r>
              <a:rPr lang="ar-EG" sz="8000" b="1" dirty="0" smtClean="0"/>
              <a:t>جميع من عنك يتكلم </a:t>
            </a:r>
          </a:p>
          <a:p>
            <a:pPr algn="ctr" rtl="1"/>
            <a:r>
              <a:rPr lang="ar-EG" sz="8000" b="1" dirty="0" smtClean="0"/>
              <a:t>أعط لساني أن يتعلم </a:t>
            </a:r>
          </a:p>
          <a:p>
            <a:pPr algn="ctr" rtl="1"/>
            <a:r>
              <a:rPr lang="ar-EG" sz="8000" b="1" dirty="0" smtClean="0"/>
              <a:t>سبحوه وزيدوه علوا</a:t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8-</a:t>
            </a:r>
          </a:p>
          <a:p>
            <a:pPr algn="ctr" rtl="1"/>
            <a:r>
              <a:rPr lang="ar-EG" sz="8000" b="1" dirty="0" smtClean="0"/>
              <a:t>بموتك شق الحجاب </a:t>
            </a:r>
          </a:p>
          <a:p>
            <a:pPr algn="ctr" rtl="1"/>
            <a:r>
              <a:rPr lang="ar-EG" sz="8000" b="1" dirty="0" smtClean="0"/>
              <a:t>وبجسدك فتح لنا الباب</a:t>
            </a:r>
          </a:p>
          <a:p>
            <a:pPr algn="ctr" rtl="1"/>
            <a:r>
              <a:rPr lang="ar-EG" sz="8000" b="1" dirty="0" smtClean="0"/>
              <a:t> لنسجد بك في الروح </a:t>
            </a:r>
            <a:r>
              <a:rPr lang="ar-EG" sz="8000" b="1" dirty="0" err="1" smtClean="0"/>
              <a:t>للآب</a:t>
            </a:r>
            <a:r>
              <a:rPr lang="ar-EG" sz="8000" b="1" dirty="0" smtClean="0"/>
              <a:t> سبحوه وزيدوه علوا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1864</TotalTime>
  <Words>225</Words>
  <Application>Microsoft Office PowerPoint</Application>
  <PresentationFormat>عرض على الشاشة (3:4)‏</PresentationFormat>
  <Paragraphs>88</Paragraphs>
  <Slides>34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34</vt:i4>
      </vt:variant>
    </vt:vector>
  </HeadingPairs>
  <TitlesOfParts>
    <vt:vector size="35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  <vt:lpstr>الشريحة 33</vt:lpstr>
      <vt:lpstr>الشريحة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254</cp:revision>
  <dcterms:created xsi:type="dcterms:W3CDTF">2021-12-07T14:30:00Z</dcterms:created>
  <dcterms:modified xsi:type="dcterms:W3CDTF">2022-06-09T09:50:31Z</dcterms:modified>
</cp:coreProperties>
</file>