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4" r:id="rId3"/>
    <p:sldId id="277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5" d="100"/>
          <a:sy n="75" d="100"/>
        </p:scale>
        <p:origin x="44" y="1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71600" y="838200"/>
            <a:ext cx="6324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/>
              <a:t>أيوه إلهي صالح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422493"/>
            <a:ext cx="838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أيوه إلهي صالح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إلهي أمين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يِشهَد عنُّه </a:t>
            </a:r>
            <a:r>
              <a:rPr lang="ar-EG" sz="7200" b="1" dirty="0" err="1">
                <a:solidFill>
                  <a:srgbClr val="003300"/>
                </a:solidFill>
              </a:rPr>
              <a:t>امبارِح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وِكلّ السِّنين</a:t>
            </a:r>
          </a:p>
          <a:p>
            <a:pPr algn="ctr" rtl="1"/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118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422493"/>
            <a:ext cx="838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أيوه إلهي صالح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إلهي أمين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يِشهَد عنُّه </a:t>
            </a:r>
            <a:r>
              <a:rPr lang="ar-EG" sz="7200" b="1" dirty="0" err="1">
                <a:solidFill>
                  <a:srgbClr val="003300"/>
                </a:solidFill>
              </a:rPr>
              <a:t>امبارِح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وِكلّ السِّنين</a:t>
            </a:r>
          </a:p>
          <a:p>
            <a:pPr algn="ctr" rtl="1"/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311289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أيوه إلهي حيّ</a:t>
            </a:r>
          </a:p>
          <a:p>
            <a:pPr algn="ctr" rtl="1"/>
            <a:r>
              <a:rPr lang="ar-EG" sz="7200" b="1" dirty="0"/>
              <a:t>حُبُّه ما لُه زَيّ</a:t>
            </a:r>
          </a:p>
          <a:p>
            <a:pPr algn="ctr" rtl="1"/>
            <a:r>
              <a:rPr lang="ar-EG" sz="7200" b="1" dirty="0"/>
              <a:t>جِه </a:t>
            </a:r>
            <a:r>
              <a:rPr lang="ar-EG" sz="7200" b="1" dirty="0" err="1"/>
              <a:t>عشاني</a:t>
            </a:r>
            <a:r>
              <a:rPr lang="ar-EG" sz="7200" b="1" dirty="0"/>
              <a:t> وخَد مكاني</a:t>
            </a:r>
          </a:p>
          <a:p>
            <a:pPr algn="ctr" rtl="1"/>
            <a:r>
              <a:rPr lang="ar-EG" sz="7200" b="1" dirty="0"/>
              <a:t>وكان تدبيرُه صالح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422493"/>
            <a:ext cx="838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أيوه إلهي صالح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إلهي أمين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يِشهَد عنُّه </a:t>
            </a:r>
            <a:r>
              <a:rPr lang="ar-EG" sz="7200" b="1" dirty="0" err="1">
                <a:solidFill>
                  <a:srgbClr val="003300"/>
                </a:solidFill>
              </a:rPr>
              <a:t>امبارِح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وِكلّ السِّنين</a:t>
            </a:r>
          </a:p>
          <a:p>
            <a:pPr algn="ctr" rtl="1"/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96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أيوه إلهي عظيم</a:t>
            </a:r>
          </a:p>
          <a:p>
            <a:pPr algn="ctr" rtl="1"/>
            <a:r>
              <a:rPr lang="ar-EG" sz="7200" b="1" dirty="0"/>
              <a:t>وفي العَطَا كريم</a:t>
            </a:r>
          </a:p>
          <a:p>
            <a:pPr algn="ctr" rtl="1"/>
            <a:r>
              <a:rPr lang="ar-EG" sz="7200" b="1" dirty="0" err="1"/>
              <a:t>فايض</a:t>
            </a:r>
            <a:r>
              <a:rPr lang="ar-EG" sz="7200" b="1" dirty="0"/>
              <a:t> خِيرُه وما </a:t>
            </a:r>
            <a:r>
              <a:rPr lang="ar-EG" sz="7200" b="1" dirty="0" err="1"/>
              <a:t>لِيش</a:t>
            </a:r>
            <a:r>
              <a:rPr lang="ar-EG" sz="7200" b="1" dirty="0"/>
              <a:t> غِيرُه</a:t>
            </a:r>
          </a:p>
          <a:p>
            <a:pPr algn="ctr" rtl="1"/>
            <a:r>
              <a:rPr lang="ar-EG" sz="7200" b="1" dirty="0"/>
              <a:t>ودايمًا هو صالح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88801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422493"/>
            <a:ext cx="838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أيوه إلهي صالح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إلهي أمين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يِشهَد عنُّه </a:t>
            </a:r>
            <a:r>
              <a:rPr lang="ar-EG" sz="7200" b="1" dirty="0" err="1">
                <a:solidFill>
                  <a:srgbClr val="003300"/>
                </a:solidFill>
              </a:rPr>
              <a:t>امبارِح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وِكلّ السِّنين</a:t>
            </a:r>
          </a:p>
          <a:p>
            <a:pPr algn="ctr" rtl="1"/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14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311289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أيوه إلهي قدير</a:t>
            </a:r>
          </a:p>
          <a:p>
            <a:pPr algn="ctr" rtl="1"/>
            <a:r>
              <a:rPr lang="ar-EG" sz="7200" b="1" dirty="0"/>
              <a:t>وضامِن المَسِير</a:t>
            </a:r>
          </a:p>
          <a:p>
            <a:pPr algn="ctr" rtl="1"/>
            <a:r>
              <a:rPr lang="ar-EG" sz="7200" b="1" dirty="0"/>
              <a:t>هو سَنِيدي وماسِك إيدي</a:t>
            </a:r>
          </a:p>
          <a:p>
            <a:pPr algn="ctr" rtl="1"/>
            <a:r>
              <a:rPr lang="ar-EG" sz="7200" b="1" dirty="0" err="1"/>
              <a:t>علشان</a:t>
            </a:r>
            <a:r>
              <a:rPr lang="ar-EG" sz="7200" b="1" dirty="0"/>
              <a:t> هو صالح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157227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422493"/>
            <a:ext cx="838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أيوه إلهي صالح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إلهي أمين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يِشهَد عنُّه </a:t>
            </a:r>
            <a:r>
              <a:rPr lang="ar-EG" sz="7200" b="1" dirty="0" err="1">
                <a:solidFill>
                  <a:srgbClr val="003300"/>
                </a:solidFill>
              </a:rPr>
              <a:t>امبارِح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وِكلّ السِّنين</a:t>
            </a:r>
          </a:p>
          <a:p>
            <a:pPr algn="ctr" rtl="1"/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83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311289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أيوه ابرع جَمَال</a:t>
            </a:r>
          </a:p>
          <a:p>
            <a:pPr algn="ctr" rtl="1"/>
            <a:r>
              <a:rPr lang="ar-EG" sz="7200" b="1" dirty="0"/>
              <a:t>وصاحِب الجلال</a:t>
            </a:r>
          </a:p>
          <a:p>
            <a:pPr algn="ctr" rtl="1"/>
            <a:r>
              <a:rPr lang="ar-EG" sz="7200" b="1" dirty="0"/>
              <a:t>فَخري فيه </a:t>
            </a:r>
            <a:r>
              <a:rPr lang="ar-EG" sz="7200" b="1" dirty="0" err="1"/>
              <a:t>وهاعلِّيه</a:t>
            </a:r>
            <a:endParaRPr lang="ar-EG" sz="7200" b="1" dirty="0"/>
          </a:p>
          <a:p>
            <a:pPr algn="ctr" rtl="1"/>
            <a:r>
              <a:rPr lang="ar-EG" sz="7200" b="1" dirty="0"/>
              <a:t>وباعلن إنُّه صالح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240247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119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77</cp:revision>
  <dcterms:created xsi:type="dcterms:W3CDTF">2021-12-07T14:30:00Z</dcterms:created>
  <dcterms:modified xsi:type="dcterms:W3CDTF">2024-03-19T16:08:51Z</dcterms:modified>
</cp:coreProperties>
</file>